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89" r:id="rId1"/>
  </p:sldMasterIdLst>
  <p:notesMasterIdLst>
    <p:notesMasterId r:id="rId70"/>
  </p:notesMasterIdLst>
  <p:handoutMasterIdLst>
    <p:handoutMasterId r:id="rId71"/>
  </p:handoutMasterIdLst>
  <p:sldIdLst>
    <p:sldId id="292" r:id="rId2"/>
    <p:sldId id="293" r:id="rId3"/>
    <p:sldId id="447" r:id="rId4"/>
    <p:sldId id="448" r:id="rId5"/>
    <p:sldId id="393" r:id="rId6"/>
    <p:sldId id="394" r:id="rId7"/>
    <p:sldId id="441" r:id="rId8"/>
    <p:sldId id="443" r:id="rId9"/>
    <p:sldId id="446" r:id="rId10"/>
    <p:sldId id="396" r:id="rId11"/>
    <p:sldId id="353" r:id="rId12"/>
    <p:sldId id="397" r:id="rId13"/>
    <p:sldId id="398" r:id="rId14"/>
    <p:sldId id="399" r:id="rId15"/>
    <p:sldId id="401" r:id="rId16"/>
    <p:sldId id="400" r:id="rId17"/>
    <p:sldId id="402" r:id="rId18"/>
    <p:sldId id="439" r:id="rId19"/>
    <p:sldId id="459" r:id="rId20"/>
    <p:sldId id="461" r:id="rId21"/>
    <p:sldId id="462" r:id="rId22"/>
    <p:sldId id="463" r:id="rId23"/>
    <p:sldId id="464" r:id="rId24"/>
    <p:sldId id="465" r:id="rId25"/>
    <p:sldId id="466" r:id="rId26"/>
    <p:sldId id="409" r:id="rId27"/>
    <p:sldId id="403" r:id="rId28"/>
    <p:sldId id="444" r:id="rId29"/>
    <p:sldId id="410" r:id="rId30"/>
    <p:sldId id="411" r:id="rId31"/>
    <p:sldId id="412" r:id="rId32"/>
    <p:sldId id="413" r:id="rId33"/>
    <p:sldId id="414" r:id="rId34"/>
    <p:sldId id="415" r:id="rId35"/>
    <p:sldId id="416" r:id="rId36"/>
    <p:sldId id="417" r:id="rId37"/>
    <p:sldId id="418" r:id="rId38"/>
    <p:sldId id="419" r:id="rId39"/>
    <p:sldId id="420" r:id="rId40"/>
    <p:sldId id="421" r:id="rId41"/>
    <p:sldId id="422" r:id="rId42"/>
    <p:sldId id="308" r:id="rId43"/>
    <p:sldId id="449" r:id="rId44"/>
    <p:sldId id="423" r:id="rId45"/>
    <p:sldId id="424" r:id="rId46"/>
    <p:sldId id="425" r:id="rId47"/>
    <p:sldId id="426" r:id="rId48"/>
    <p:sldId id="427" r:id="rId49"/>
    <p:sldId id="428" r:id="rId50"/>
    <p:sldId id="450" r:id="rId51"/>
    <p:sldId id="451" r:id="rId52"/>
    <p:sldId id="430" r:id="rId53"/>
    <p:sldId id="434" r:id="rId54"/>
    <p:sldId id="435" r:id="rId55"/>
    <p:sldId id="432" r:id="rId56"/>
    <p:sldId id="433" r:id="rId57"/>
    <p:sldId id="438" r:id="rId58"/>
    <p:sldId id="312" r:id="rId59"/>
    <p:sldId id="436" r:id="rId60"/>
    <p:sldId id="437" r:id="rId61"/>
    <p:sldId id="265" r:id="rId62"/>
    <p:sldId id="452" r:id="rId63"/>
    <p:sldId id="453" r:id="rId64"/>
    <p:sldId id="454" r:id="rId65"/>
    <p:sldId id="455" r:id="rId66"/>
    <p:sldId id="456" r:id="rId67"/>
    <p:sldId id="457" r:id="rId68"/>
    <p:sldId id="445" r:id="rId69"/>
  </p:sldIdLst>
  <p:sldSz cx="13439775" cy="7559675"/>
  <p:notesSz cx="6669088" cy="9775825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31800" indent="-215900"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647700" indent="-215900"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863600" indent="-215900"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079500" indent="-215900"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633">
          <p15:clr>
            <a:srgbClr val="A4A3A4"/>
          </p15:clr>
        </p15:guide>
        <p15:guide id="2" pos="19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C8C8C8"/>
    <a:srgbClr val="FF7369"/>
    <a:srgbClr val="92D050"/>
    <a:srgbClr val="FFFFFF"/>
    <a:srgbClr val="00CC00"/>
    <a:srgbClr val="990000"/>
    <a:srgbClr val="9900CC"/>
    <a:srgbClr val="777777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807FF3-A179-4B07-8FB7-95CCC3B770DE}" v="805" dt="2019-10-01T06:13:31.7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07" autoAdjust="0"/>
    <p:restoredTop sz="99687" autoAdjust="0"/>
  </p:normalViewPr>
  <p:slideViewPr>
    <p:cSldViewPr>
      <p:cViewPr>
        <p:scale>
          <a:sx n="50" d="100"/>
          <a:sy n="50" d="100"/>
        </p:scale>
        <p:origin x="36" y="228"/>
      </p:cViewPr>
      <p:guideLst>
        <p:guide orient="horz" pos="2160"/>
        <p:guide pos="384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633"/>
        <p:guide pos="190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microsoft.com/office/2016/11/relationships/changesInfo" Target="changesInfos/changesInfo1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oels Mortensen (TRMO) | VIA" userId="48eeef65-5bf8-474b-9082-b56af31dd25e" providerId="ADAL" clId="{9E807FF3-A179-4B07-8FB7-95CCC3B770DE}"/>
    <pc:docChg chg="undo custSel addSld delSld modSld">
      <pc:chgData name="Troels Mortensen (TRMO) | VIA" userId="48eeef65-5bf8-474b-9082-b56af31dd25e" providerId="ADAL" clId="{9E807FF3-A179-4B07-8FB7-95CCC3B770DE}" dt="2019-10-01T07:22:32.849" v="2309" actId="6549"/>
      <pc:docMkLst>
        <pc:docMk/>
      </pc:docMkLst>
      <pc:sldChg chg="modSp">
        <pc:chgData name="Troels Mortensen (TRMO) | VIA" userId="48eeef65-5bf8-474b-9082-b56af31dd25e" providerId="ADAL" clId="{9E807FF3-A179-4B07-8FB7-95CCC3B770DE}" dt="2019-09-30T11:18:47.467" v="754" actId="20577"/>
        <pc:sldMkLst>
          <pc:docMk/>
          <pc:sldMk cId="413561731" sldId="293"/>
        </pc:sldMkLst>
        <pc:spChg chg="mod">
          <ac:chgData name="Troels Mortensen (TRMO) | VIA" userId="48eeef65-5bf8-474b-9082-b56af31dd25e" providerId="ADAL" clId="{9E807FF3-A179-4B07-8FB7-95CCC3B770DE}" dt="2019-09-30T11:18:47.467" v="754" actId="20577"/>
          <ac:spMkLst>
            <pc:docMk/>
            <pc:sldMk cId="413561731" sldId="293"/>
            <ac:spMk id="3" creationId="{6EFA190E-11F8-4710-BF35-D1D82CCCE570}"/>
          </ac:spMkLst>
        </pc:spChg>
      </pc:sldChg>
      <pc:sldChg chg="addSp delSp modSp">
        <pc:chgData name="Troels Mortensen (TRMO) | VIA" userId="48eeef65-5bf8-474b-9082-b56af31dd25e" providerId="ADAL" clId="{9E807FF3-A179-4B07-8FB7-95CCC3B770DE}" dt="2019-09-30T10:54:19.074" v="271"/>
        <pc:sldMkLst>
          <pc:docMk/>
          <pc:sldMk cId="401882982" sldId="353"/>
        </pc:sldMkLst>
        <pc:spChg chg="mod">
          <ac:chgData name="Troels Mortensen (TRMO) | VIA" userId="48eeef65-5bf8-474b-9082-b56af31dd25e" providerId="ADAL" clId="{9E807FF3-A179-4B07-8FB7-95CCC3B770DE}" dt="2019-09-30T10:54:08.591" v="269" actId="20577"/>
          <ac:spMkLst>
            <pc:docMk/>
            <pc:sldMk cId="401882982" sldId="353"/>
            <ac:spMk id="34" creationId="{D84E1711-AC72-4D3A-9E2E-F26ACA822285}"/>
          </ac:spMkLst>
        </pc:spChg>
        <pc:spChg chg="mod topLvl">
          <ac:chgData name="Troels Mortensen (TRMO) | VIA" userId="48eeef65-5bf8-474b-9082-b56af31dd25e" providerId="ADAL" clId="{9E807FF3-A179-4B07-8FB7-95CCC3B770DE}" dt="2019-09-30T10:32:54.543" v="122" actId="165"/>
          <ac:spMkLst>
            <pc:docMk/>
            <pc:sldMk cId="401882982" sldId="353"/>
            <ac:spMk id="64" creationId="{3482C2BE-D802-4EE5-890A-2FF8FC3DA7CF}"/>
          </ac:spMkLst>
        </pc:spChg>
        <pc:spChg chg="mod topLvl">
          <ac:chgData name="Troels Mortensen (TRMO) | VIA" userId="48eeef65-5bf8-474b-9082-b56af31dd25e" providerId="ADAL" clId="{9E807FF3-A179-4B07-8FB7-95CCC3B770DE}" dt="2019-09-30T10:32:54.543" v="122" actId="165"/>
          <ac:spMkLst>
            <pc:docMk/>
            <pc:sldMk cId="401882982" sldId="353"/>
            <ac:spMk id="65" creationId="{EDFE3CB8-5897-4733-A25E-B2EB85438DA8}"/>
          </ac:spMkLst>
        </pc:spChg>
        <pc:spChg chg="mod topLvl">
          <ac:chgData name="Troels Mortensen (TRMO) | VIA" userId="48eeef65-5bf8-474b-9082-b56af31dd25e" providerId="ADAL" clId="{9E807FF3-A179-4B07-8FB7-95CCC3B770DE}" dt="2019-09-30T10:32:54.543" v="122" actId="165"/>
          <ac:spMkLst>
            <pc:docMk/>
            <pc:sldMk cId="401882982" sldId="353"/>
            <ac:spMk id="66" creationId="{24CF2633-82BA-4EA6-B859-B7C6512FAE04}"/>
          </ac:spMkLst>
        </pc:spChg>
        <pc:spChg chg="mod topLvl">
          <ac:chgData name="Troels Mortensen (TRMO) | VIA" userId="48eeef65-5bf8-474b-9082-b56af31dd25e" providerId="ADAL" clId="{9E807FF3-A179-4B07-8FB7-95CCC3B770DE}" dt="2019-09-30T10:32:54.543" v="122" actId="165"/>
          <ac:spMkLst>
            <pc:docMk/>
            <pc:sldMk cId="401882982" sldId="353"/>
            <ac:spMk id="67" creationId="{14A528E9-72DD-4CFE-871A-DE8D3AC60283}"/>
          </ac:spMkLst>
        </pc:spChg>
        <pc:spChg chg="mod">
          <ac:chgData name="Troels Mortensen (TRMO) | VIA" userId="48eeef65-5bf8-474b-9082-b56af31dd25e" providerId="ADAL" clId="{9E807FF3-A179-4B07-8FB7-95CCC3B770DE}" dt="2019-09-30T10:54:16.384" v="270"/>
          <ac:spMkLst>
            <pc:docMk/>
            <pc:sldMk cId="401882982" sldId="353"/>
            <ac:spMk id="75" creationId="{79332DE4-A684-450E-8284-02F329D35B22}"/>
          </ac:spMkLst>
        </pc:spChg>
        <pc:spChg chg="mod">
          <ac:chgData name="Troels Mortensen (TRMO) | VIA" userId="48eeef65-5bf8-474b-9082-b56af31dd25e" providerId="ADAL" clId="{9E807FF3-A179-4B07-8FB7-95CCC3B770DE}" dt="2019-09-30T10:54:19.074" v="271"/>
          <ac:spMkLst>
            <pc:docMk/>
            <pc:sldMk cId="401882982" sldId="353"/>
            <ac:spMk id="93" creationId="{C9DEDDFF-11B8-4621-B264-D115B9D752A8}"/>
          </ac:spMkLst>
        </pc:spChg>
        <pc:spChg chg="mod topLvl">
          <ac:chgData name="Troels Mortensen (TRMO) | VIA" userId="48eeef65-5bf8-474b-9082-b56af31dd25e" providerId="ADAL" clId="{9E807FF3-A179-4B07-8FB7-95CCC3B770DE}" dt="2019-09-30T10:32:54.543" v="122" actId="165"/>
          <ac:spMkLst>
            <pc:docMk/>
            <pc:sldMk cId="401882982" sldId="353"/>
            <ac:spMk id="100" creationId="{4E00F762-59EF-4B7D-A850-3EE427B33F82}"/>
          </ac:spMkLst>
        </pc:spChg>
        <pc:grpChg chg="add del mod">
          <ac:chgData name="Troels Mortensen (TRMO) | VIA" userId="48eeef65-5bf8-474b-9082-b56af31dd25e" providerId="ADAL" clId="{9E807FF3-A179-4B07-8FB7-95CCC3B770DE}" dt="2019-09-30T10:32:54.543" v="122" actId="165"/>
          <ac:grpSpMkLst>
            <pc:docMk/>
            <pc:sldMk cId="401882982" sldId="353"/>
            <ac:grpSpMk id="4" creationId="{95E48034-5D42-40F4-B084-4941C2F74DEE}"/>
          </ac:grpSpMkLst>
        </pc:grpChg>
        <pc:grpChg chg="mod">
          <ac:chgData name="Troels Mortensen (TRMO) | VIA" userId="48eeef65-5bf8-474b-9082-b56af31dd25e" providerId="ADAL" clId="{9E807FF3-A179-4B07-8FB7-95CCC3B770DE}" dt="2019-09-30T10:32:24.258" v="118" actId="207"/>
          <ac:grpSpMkLst>
            <pc:docMk/>
            <pc:sldMk cId="401882982" sldId="353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0:32:16.677" v="117" actId="207"/>
          <ac:grpSpMkLst>
            <pc:docMk/>
            <pc:sldMk cId="401882982" sldId="353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0:32:16.677" v="117" actId="207"/>
          <ac:grpSpMkLst>
            <pc:docMk/>
            <pc:sldMk cId="401882982" sldId="353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0:32:16.677" v="117" actId="207"/>
          <ac:grpSpMkLst>
            <pc:docMk/>
            <pc:sldMk cId="401882982" sldId="353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0:32:24.258" v="118" actId="207"/>
          <ac:grpSpMkLst>
            <pc:docMk/>
            <pc:sldMk cId="401882982" sldId="353"/>
            <ac:grpSpMk id="59" creationId="{7FF4EDFD-5525-4608-A225-3442623A37DA}"/>
          </ac:grpSpMkLst>
        </pc:grpChg>
        <pc:grpChg chg="mod">
          <ac:chgData name="Troels Mortensen (TRMO) | VIA" userId="48eeef65-5bf8-474b-9082-b56af31dd25e" providerId="ADAL" clId="{9E807FF3-A179-4B07-8FB7-95CCC3B770DE}" dt="2019-09-30T10:32:16.677" v="117" actId="207"/>
          <ac:grpSpMkLst>
            <pc:docMk/>
            <pc:sldMk cId="401882982" sldId="353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0:54:16.384" v="270"/>
          <ac:grpSpMkLst>
            <pc:docMk/>
            <pc:sldMk cId="401882982" sldId="353"/>
            <ac:grpSpMk id="72" creationId="{E1EB941D-5AD9-4E29-8EB3-0B3DD84E1E6F}"/>
          </ac:grpSpMkLst>
        </pc:grpChg>
        <pc:grpChg chg="mod">
          <ac:chgData name="Troels Mortensen (TRMO) | VIA" userId="48eeef65-5bf8-474b-9082-b56af31dd25e" providerId="ADAL" clId="{9E807FF3-A179-4B07-8FB7-95CCC3B770DE}" dt="2019-09-30T10:32:16.677" v="117" actId="207"/>
          <ac:grpSpMkLst>
            <pc:docMk/>
            <pc:sldMk cId="401882982" sldId="353"/>
            <ac:grpSpMk id="77" creationId="{AD82E47C-BCFD-41C6-AC0C-3CE0DD4B8733}"/>
          </ac:grpSpMkLst>
        </pc:grpChg>
        <pc:grpChg chg="mod">
          <ac:chgData name="Troels Mortensen (TRMO) | VIA" userId="48eeef65-5bf8-474b-9082-b56af31dd25e" providerId="ADAL" clId="{9E807FF3-A179-4B07-8FB7-95CCC3B770DE}" dt="2019-09-30T10:32:24.258" v="118" actId="207"/>
          <ac:grpSpMkLst>
            <pc:docMk/>
            <pc:sldMk cId="401882982" sldId="353"/>
            <ac:grpSpMk id="83" creationId="{4027DF48-F210-4D63-A9F0-2F2A9D2FB3F2}"/>
          </ac:grpSpMkLst>
        </pc:grpChg>
        <pc:grpChg chg="mod">
          <ac:chgData name="Troels Mortensen (TRMO) | VIA" userId="48eeef65-5bf8-474b-9082-b56af31dd25e" providerId="ADAL" clId="{9E807FF3-A179-4B07-8FB7-95CCC3B770DE}" dt="2019-09-30T10:54:19.074" v="271"/>
          <ac:grpSpMkLst>
            <pc:docMk/>
            <pc:sldMk cId="401882982" sldId="353"/>
            <ac:grpSpMk id="88" creationId="{C0AE8DF8-95FA-4D31-8B4F-6D57BD9248D8}"/>
          </ac:grpSpMkLst>
        </pc:grpChg>
        <pc:grpChg chg="mod">
          <ac:chgData name="Troels Mortensen (TRMO) | VIA" userId="48eeef65-5bf8-474b-9082-b56af31dd25e" providerId="ADAL" clId="{9E807FF3-A179-4B07-8FB7-95CCC3B770DE}" dt="2019-09-30T10:32:16.677" v="117" actId="207"/>
          <ac:grpSpMkLst>
            <pc:docMk/>
            <pc:sldMk cId="401882982" sldId="353"/>
            <ac:grpSpMk id="96" creationId="{843128BC-6582-438D-A0ED-F2EC1154ACA5}"/>
          </ac:grpSpMkLst>
        </pc:grpChg>
        <pc:cxnChg chg="mod topLvl">
          <ac:chgData name="Troels Mortensen (TRMO) | VIA" userId="48eeef65-5bf8-474b-9082-b56af31dd25e" providerId="ADAL" clId="{9E807FF3-A179-4B07-8FB7-95CCC3B770DE}" dt="2019-09-30T10:32:54.543" v="122" actId="165"/>
          <ac:cxnSpMkLst>
            <pc:docMk/>
            <pc:sldMk cId="401882982" sldId="353"/>
            <ac:cxnSpMk id="69" creationId="{C3E47EE3-27D3-48A2-8E3F-C6FDF9F22A16}"/>
          </ac:cxnSpMkLst>
        </pc:cxnChg>
        <pc:cxnChg chg="mod topLvl">
          <ac:chgData name="Troels Mortensen (TRMO) | VIA" userId="48eeef65-5bf8-474b-9082-b56af31dd25e" providerId="ADAL" clId="{9E807FF3-A179-4B07-8FB7-95CCC3B770DE}" dt="2019-09-30T10:32:54.543" v="122" actId="165"/>
          <ac:cxnSpMkLst>
            <pc:docMk/>
            <pc:sldMk cId="401882982" sldId="353"/>
            <ac:cxnSpMk id="70" creationId="{C59B2454-C65E-4B89-B334-22A5AE26D7A4}"/>
          </ac:cxnSpMkLst>
        </pc:cxnChg>
        <pc:cxnChg chg="mod topLvl">
          <ac:chgData name="Troels Mortensen (TRMO) | VIA" userId="48eeef65-5bf8-474b-9082-b56af31dd25e" providerId="ADAL" clId="{9E807FF3-A179-4B07-8FB7-95CCC3B770DE}" dt="2019-09-30T10:32:54.543" v="122" actId="165"/>
          <ac:cxnSpMkLst>
            <pc:docMk/>
            <pc:sldMk cId="401882982" sldId="353"/>
            <ac:cxnSpMk id="84" creationId="{01D496C4-2375-4C65-AFC1-793754235CD8}"/>
          </ac:cxnSpMkLst>
        </pc:cxnChg>
        <pc:cxnChg chg="mod topLvl">
          <ac:chgData name="Troels Mortensen (TRMO) | VIA" userId="48eeef65-5bf8-474b-9082-b56af31dd25e" providerId="ADAL" clId="{9E807FF3-A179-4B07-8FB7-95CCC3B770DE}" dt="2019-09-30T10:32:54.543" v="122" actId="165"/>
          <ac:cxnSpMkLst>
            <pc:docMk/>
            <pc:sldMk cId="401882982" sldId="353"/>
            <ac:cxnSpMk id="87" creationId="{14EB2CE2-68BF-43C0-9C41-40A0FAB3C471}"/>
          </ac:cxnSpMkLst>
        </pc:cxnChg>
        <pc:cxnChg chg="mod topLvl">
          <ac:chgData name="Troels Mortensen (TRMO) | VIA" userId="48eeef65-5bf8-474b-9082-b56af31dd25e" providerId="ADAL" clId="{9E807FF3-A179-4B07-8FB7-95CCC3B770DE}" dt="2019-09-30T10:32:54.543" v="122" actId="165"/>
          <ac:cxnSpMkLst>
            <pc:docMk/>
            <pc:sldMk cId="401882982" sldId="353"/>
            <ac:cxnSpMk id="89" creationId="{159F6B54-EC6C-4422-9566-FEED0BB0E223}"/>
          </ac:cxnSpMkLst>
        </pc:cxnChg>
        <pc:cxnChg chg="mod topLvl">
          <ac:chgData name="Troels Mortensen (TRMO) | VIA" userId="48eeef65-5bf8-474b-9082-b56af31dd25e" providerId="ADAL" clId="{9E807FF3-A179-4B07-8FB7-95CCC3B770DE}" dt="2019-09-30T10:32:54.543" v="122" actId="165"/>
          <ac:cxnSpMkLst>
            <pc:docMk/>
            <pc:sldMk cId="401882982" sldId="353"/>
            <ac:cxnSpMk id="91" creationId="{6F507916-6B41-4919-9303-A0495CB3698F}"/>
          </ac:cxnSpMkLst>
        </pc:cxnChg>
        <pc:cxnChg chg="mod topLvl">
          <ac:chgData name="Troels Mortensen (TRMO) | VIA" userId="48eeef65-5bf8-474b-9082-b56af31dd25e" providerId="ADAL" clId="{9E807FF3-A179-4B07-8FB7-95CCC3B770DE}" dt="2019-09-30T10:32:54.543" v="122" actId="165"/>
          <ac:cxnSpMkLst>
            <pc:docMk/>
            <pc:sldMk cId="401882982" sldId="353"/>
            <ac:cxnSpMk id="94" creationId="{AA77E8D2-6523-42EE-B150-6A9CC8CCCF54}"/>
          </ac:cxnSpMkLst>
        </pc:cxnChg>
      </pc:sldChg>
      <pc:sldChg chg="modSp">
        <pc:chgData name="Troels Mortensen (TRMO) | VIA" userId="48eeef65-5bf8-474b-9082-b56af31dd25e" providerId="ADAL" clId="{9E807FF3-A179-4B07-8FB7-95CCC3B770DE}" dt="2019-09-30T10:54:23.832" v="272"/>
        <pc:sldMkLst>
          <pc:docMk/>
          <pc:sldMk cId="3514654109" sldId="397"/>
        </pc:sldMkLst>
        <pc:spChg chg="mod">
          <ac:chgData name="Troels Mortensen (TRMO) | VIA" userId="48eeef65-5bf8-474b-9082-b56af31dd25e" providerId="ADAL" clId="{9E807FF3-A179-4B07-8FB7-95CCC3B770DE}" dt="2019-09-30T10:54:23.832" v="272"/>
          <ac:spMkLst>
            <pc:docMk/>
            <pc:sldMk cId="3514654109" sldId="397"/>
            <ac:spMk id="34" creationId="{D84E1711-AC72-4D3A-9E2E-F26ACA822285}"/>
          </ac:spMkLst>
        </pc:spChg>
        <pc:grpChg chg="mod">
          <ac:chgData name="Troels Mortensen (TRMO) | VIA" userId="48eeef65-5bf8-474b-9082-b56af31dd25e" providerId="ADAL" clId="{9E807FF3-A179-4B07-8FB7-95CCC3B770DE}" dt="2019-09-30T10:33:13.554" v="123" actId="207"/>
          <ac:grpSpMkLst>
            <pc:docMk/>
            <pc:sldMk cId="3514654109" sldId="397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0:54:23.832" v="272"/>
          <ac:grpSpMkLst>
            <pc:docMk/>
            <pc:sldMk cId="3514654109" sldId="397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0:33:17.466" v="124" actId="207"/>
          <ac:grpSpMkLst>
            <pc:docMk/>
            <pc:sldMk cId="3514654109" sldId="397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0:33:17.466" v="124" actId="207"/>
          <ac:grpSpMkLst>
            <pc:docMk/>
            <pc:sldMk cId="3514654109" sldId="397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0:33:17.466" v="124" actId="207"/>
          <ac:grpSpMkLst>
            <pc:docMk/>
            <pc:sldMk cId="3514654109" sldId="397"/>
            <ac:grpSpMk id="60" creationId="{99D39E19-144E-4D07-864E-0F62AD617046}"/>
          </ac:grpSpMkLst>
        </pc:grpChg>
      </pc:sldChg>
      <pc:sldChg chg="addSp delSp modSp">
        <pc:chgData name="Troels Mortensen (TRMO) | VIA" userId="48eeef65-5bf8-474b-9082-b56af31dd25e" providerId="ADAL" clId="{9E807FF3-A179-4B07-8FB7-95CCC3B770DE}" dt="2019-09-30T10:54:40.740" v="276"/>
        <pc:sldMkLst>
          <pc:docMk/>
          <pc:sldMk cId="1480828867" sldId="398"/>
        </pc:sldMkLst>
        <pc:spChg chg="mod">
          <ac:chgData name="Troels Mortensen (TRMO) | VIA" userId="48eeef65-5bf8-474b-9082-b56af31dd25e" providerId="ADAL" clId="{9E807FF3-A179-4B07-8FB7-95CCC3B770DE}" dt="2019-09-30T10:33:35.719" v="127" actId="14100"/>
          <ac:spMkLst>
            <pc:docMk/>
            <pc:sldMk cId="1480828867" sldId="398"/>
            <ac:spMk id="78" creationId="{DD7CCB79-7423-4785-A0EA-895C2B029688}"/>
          </ac:spMkLst>
        </pc:spChg>
        <pc:grpChg chg="mod">
          <ac:chgData name="Troels Mortensen (TRMO) | VIA" userId="48eeef65-5bf8-474b-9082-b56af31dd25e" providerId="ADAL" clId="{9E807FF3-A179-4B07-8FB7-95CCC3B770DE}" dt="2019-09-30T10:33:54.515" v="130" actId="207"/>
          <ac:grpSpMkLst>
            <pc:docMk/>
            <pc:sldMk cId="1480828867" sldId="398"/>
            <ac:grpSpMk id="30" creationId="{2D125FE0-2675-40FC-9E33-C2D24F8776BA}"/>
          </ac:grpSpMkLst>
        </pc:grpChg>
        <pc:grpChg chg="del mod">
          <ac:chgData name="Troels Mortensen (TRMO) | VIA" userId="48eeef65-5bf8-474b-9082-b56af31dd25e" providerId="ADAL" clId="{9E807FF3-A179-4B07-8FB7-95CCC3B770DE}" dt="2019-09-30T10:54:40.527" v="275" actId="478"/>
          <ac:grpSpMkLst>
            <pc:docMk/>
            <pc:sldMk cId="1480828867" sldId="398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0:33:43.992" v="129" actId="14100"/>
          <ac:grpSpMkLst>
            <pc:docMk/>
            <pc:sldMk cId="1480828867" sldId="398"/>
            <ac:grpSpMk id="43" creationId="{739C534D-27BB-4A3E-9EBD-D0A601AC2196}"/>
          </ac:grpSpMkLst>
        </pc:grpChg>
        <pc:grpChg chg="add del mod">
          <ac:chgData name="Troels Mortensen (TRMO) | VIA" userId="48eeef65-5bf8-474b-9082-b56af31dd25e" providerId="ADAL" clId="{9E807FF3-A179-4B07-8FB7-95CCC3B770DE}" dt="2019-09-30T10:54:38.518" v="274" actId="478"/>
          <ac:grpSpMkLst>
            <pc:docMk/>
            <pc:sldMk cId="1480828867" sldId="398"/>
            <ac:grpSpMk id="50" creationId="{F148451A-C1E1-46B8-B08F-B43F3A371904}"/>
          </ac:grpSpMkLst>
        </pc:grpChg>
        <pc:grpChg chg="mod">
          <ac:chgData name="Troels Mortensen (TRMO) | VIA" userId="48eeef65-5bf8-474b-9082-b56af31dd25e" providerId="ADAL" clId="{9E807FF3-A179-4B07-8FB7-95CCC3B770DE}" dt="2019-09-30T10:33:25.562" v="125" actId="207"/>
          <ac:grpSpMkLst>
            <pc:docMk/>
            <pc:sldMk cId="1480828867" sldId="398"/>
            <ac:grpSpMk id="54" creationId="{765F0A58-27D5-4FC7-9EFC-A2B0552280F4}"/>
          </ac:grpSpMkLst>
        </pc:grpChg>
        <pc:grpChg chg="add">
          <ac:chgData name="Troels Mortensen (TRMO) | VIA" userId="48eeef65-5bf8-474b-9082-b56af31dd25e" providerId="ADAL" clId="{9E807FF3-A179-4B07-8FB7-95CCC3B770DE}" dt="2019-09-30T10:54:40.740" v="276"/>
          <ac:grpSpMkLst>
            <pc:docMk/>
            <pc:sldMk cId="1480828867" sldId="398"/>
            <ac:grpSpMk id="59" creationId="{74E12F2D-87C8-48E9-A52B-F4BBCC89A4D9}"/>
          </ac:grpSpMkLst>
        </pc:grpChg>
        <pc:grpChg chg="mod">
          <ac:chgData name="Troels Mortensen (TRMO) | VIA" userId="48eeef65-5bf8-474b-9082-b56af31dd25e" providerId="ADAL" clId="{9E807FF3-A179-4B07-8FB7-95CCC3B770DE}" dt="2019-09-30T10:33:25.562" v="125" actId="207"/>
          <ac:grpSpMkLst>
            <pc:docMk/>
            <pc:sldMk cId="1480828867" sldId="398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0:33:25.562" v="125" actId="207"/>
          <ac:grpSpMkLst>
            <pc:docMk/>
            <pc:sldMk cId="1480828867" sldId="398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0:33:25.562" v="125" actId="207"/>
          <ac:grpSpMkLst>
            <pc:docMk/>
            <pc:sldMk cId="1480828867" sldId="398"/>
            <ac:grpSpMk id="75" creationId="{7953970D-5C74-4522-B436-419E1AEDA5C2}"/>
          </ac:grpSpMkLst>
        </pc:grpChg>
        <pc:cxnChg chg="mod">
          <ac:chgData name="Troels Mortensen (TRMO) | VIA" userId="48eeef65-5bf8-474b-9082-b56af31dd25e" providerId="ADAL" clId="{9E807FF3-A179-4B07-8FB7-95CCC3B770DE}" dt="2019-09-30T10:54:40.527" v="275" actId="478"/>
          <ac:cxnSpMkLst>
            <pc:docMk/>
            <pc:sldMk cId="1480828867" sldId="398"/>
            <ac:cxnSpMk id="39" creationId="{D7DB03BB-0446-4C5B-82B9-4E809D9FAB80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0:54:43.359" v="278"/>
        <pc:sldMkLst>
          <pc:docMk/>
          <pc:sldMk cId="3172188952" sldId="399"/>
        </pc:sldMkLst>
        <pc:spChg chg="mod">
          <ac:chgData name="Troels Mortensen (TRMO) | VIA" userId="48eeef65-5bf8-474b-9082-b56af31dd25e" providerId="ADAL" clId="{9E807FF3-A179-4B07-8FB7-95CCC3B770DE}" dt="2019-09-30T10:34:30.663" v="141" actId="14100"/>
          <ac:spMkLst>
            <pc:docMk/>
            <pc:sldMk cId="3172188952" sldId="399"/>
            <ac:spMk id="78" creationId="{DD7CCB79-7423-4785-A0EA-895C2B029688}"/>
          </ac:spMkLst>
        </pc:spChg>
        <pc:spChg chg="del">
          <ac:chgData name="Troels Mortensen (TRMO) | VIA" userId="48eeef65-5bf8-474b-9082-b56af31dd25e" providerId="ADAL" clId="{9E807FF3-A179-4B07-8FB7-95CCC3B770DE}" dt="2019-09-30T10:51:59.942" v="250" actId="478"/>
          <ac:spMkLst>
            <pc:docMk/>
            <pc:sldMk cId="3172188952" sldId="399"/>
            <ac:spMk id="93" creationId="{93599565-B215-4A57-BFB8-8D4FF5C3C2C3}"/>
          </ac:spMkLst>
        </pc:spChg>
        <pc:grpChg chg="mod">
          <ac:chgData name="Troels Mortensen (TRMO) | VIA" userId="48eeef65-5bf8-474b-9082-b56af31dd25e" providerId="ADAL" clId="{9E807FF3-A179-4B07-8FB7-95CCC3B770DE}" dt="2019-09-30T10:51:46.177" v="249" actId="207"/>
          <ac:grpSpMkLst>
            <pc:docMk/>
            <pc:sldMk cId="3172188952" sldId="399"/>
            <ac:grpSpMk id="30" creationId="{2D125FE0-2675-40FC-9E33-C2D24F8776BA}"/>
          </ac:grpSpMkLst>
        </pc:grpChg>
        <pc:grpChg chg="del mod">
          <ac:chgData name="Troels Mortensen (TRMO) | VIA" userId="48eeef65-5bf8-474b-9082-b56af31dd25e" providerId="ADAL" clId="{9E807FF3-A179-4B07-8FB7-95CCC3B770DE}" dt="2019-09-30T10:54:43.210" v="277" actId="478"/>
          <ac:grpSpMkLst>
            <pc:docMk/>
            <pc:sldMk cId="3172188952" sldId="399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0:34:16.184" v="131" actId="207"/>
          <ac:grpSpMkLst>
            <pc:docMk/>
            <pc:sldMk cId="3172188952" sldId="399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0:34:16.184" v="131" actId="207"/>
          <ac:grpSpMkLst>
            <pc:docMk/>
            <pc:sldMk cId="3172188952" sldId="399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0:34:16.184" v="131" actId="207"/>
          <ac:grpSpMkLst>
            <pc:docMk/>
            <pc:sldMk cId="3172188952" sldId="399"/>
            <ac:grpSpMk id="60" creationId="{99D39E19-144E-4D07-864E-0F62AD617046}"/>
          </ac:grpSpMkLst>
        </pc:grpChg>
        <pc:grpChg chg="add">
          <ac:chgData name="Troels Mortensen (TRMO) | VIA" userId="48eeef65-5bf8-474b-9082-b56af31dd25e" providerId="ADAL" clId="{9E807FF3-A179-4B07-8FB7-95CCC3B770DE}" dt="2019-09-30T10:54:43.359" v="278"/>
          <ac:grpSpMkLst>
            <pc:docMk/>
            <pc:sldMk cId="3172188952" sldId="399"/>
            <ac:grpSpMk id="68" creationId="{87ABCCE9-E0ED-42D6-9310-F55316302DD4}"/>
          </ac:grpSpMkLst>
        </pc:grpChg>
        <pc:grpChg chg="mod">
          <ac:chgData name="Troels Mortensen (TRMO) | VIA" userId="48eeef65-5bf8-474b-9082-b56af31dd25e" providerId="ADAL" clId="{9E807FF3-A179-4B07-8FB7-95CCC3B770DE}" dt="2019-09-30T10:34:16.184" v="131" actId="207"/>
          <ac:grpSpMkLst>
            <pc:docMk/>
            <pc:sldMk cId="3172188952" sldId="399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0:34:28.125" v="139" actId="1038"/>
          <ac:grpSpMkLst>
            <pc:docMk/>
            <pc:sldMk cId="3172188952" sldId="399"/>
            <ac:grpSpMk id="75" creationId="{7953970D-5C74-4522-B436-419E1AEDA5C2}"/>
          </ac:grpSpMkLst>
        </pc:grpChg>
        <pc:grpChg chg="del">
          <ac:chgData name="Troels Mortensen (TRMO) | VIA" userId="48eeef65-5bf8-474b-9082-b56af31dd25e" providerId="ADAL" clId="{9E807FF3-A179-4B07-8FB7-95CCC3B770DE}" dt="2019-09-30T10:51:59.942" v="250" actId="478"/>
          <ac:grpSpMkLst>
            <pc:docMk/>
            <pc:sldMk cId="3172188952" sldId="399"/>
            <ac:grpSpMk id="84" creationId="{772A1AB1-40EF-4B77-89F2-9D2D692A0949}"/>
          </ac:grpSpMkLst>
        </pc:grpChg>
        <pc:grpChg chg="del">
          <ac:chgData name="Troels Mortensen (TRMO) | VIA" userId="48eeef65-5bf8-474b-9082-b56af31dd25e" providerId="ADAL" clId="{9E807FF3-A179-4B07-8FB7-95CCC3B770DE}" dt="2019-09-30T10:51:59.942" v="250" actId="478"/>
          <ac:grpSpMkLst>
            <pc:docMk/>
            <pc:sldMk cId="3172188952" sldId="399"/>
            <ac:grpSpMk id="88" creationId="{53C871D7-E32A-48E5-9276-DCB59F4A2CFB}"/>
          </ac:grpSpMkLst>
        </pc:grpChg>
        <pc:grpChg chg="del">
          <ac:chgData name="Troels Mortensen (TRMO) | VIA" userId="48eeef65-5bf8-474b-9082-b56af31dd25e" providerId="ADAL" clId="{9E807FF3-A179-4B07-8FB7-95CCC3B770DE}" dt="2019-09-30T10:51:59.942" v="250" actId="478"/>
          <ac:grpSpMkLst>
            <pc:docMk/>
            <pc:sldMk cId="3172188952" sldId="399"/>
            <ac:grpSpMk id="94" creationId="{66D00FB0-FCAF-41A4-BE94-082FFDFF2598}"/>
          </ac:grpSpMkLst>
        </pc:grpChg>
        <pc:cxnChg chg="del mod">
          <ac:chgData name="Troels Mortensen (TRMO) | VIA" userId="48eeef65-5bf8-474b-9082-b56af31dd25e" providerId="ADAL" clId="{9E807FF3-A179-4B07-8FB7-95CCC3B770DE}" dt="2019-09-30T10:51:59.942" v="250" actId="478"/>
          <ac:cxnSpMkLst>
            <pc:docMk/>
            <pc:sldMk cId="3172188952" sldId="399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0:54:43.210" v="277" actId="478"/>
          <ac:cxnSpMkLst>
            <pc:docMk/>
            <pc:sldMk cId="3172188952" sldId="399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0:34:28.125" v="139" actId="1038"/>
          <ac:cxnSpMkLst>
            <pc:docMk/>
            <pc:sldMk cId="3172188952" sldId="399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9E807FF3-A179-4B07-8FB7-95CCC3B770DE}" dt="2019-09-30T10:37:26.679" v="142" actId="14100"/>
          <ac:cxnSpMkLst>
            <pc:docMk/>
            <pc:sldMk cId="3172188952" sldId="399"/>
            <ac:cxnSpMk id="81" creationId="{D9FE9541-2AFE-4B6C-9189-3EB772D37FEE}"/>
          </ac:cxnSpMkLst>
        </pc:cxnChg>
        <pc:cxnChg chg="del mod">
          <ac:chgData name="Troels Mortensen (TRMO) | VIA" userId="48eeef65-5bf8-474b-9082-b56af31dd25e" providerId="ADAL" clId="{9E807FF3-A179-4B07-8FB7-95CCC3B770DE}" dt="2019-09-30T10:51:59.942" v="250" actId="478"/>
          <ac:cxnSpMkLst>
            <pc:docMk/>
            <pc:sldMk cId="3172188952" sldId="399"/>
            <ac:cxnSpMk id="92" creationId="{EDEBA40D-EEE1-4CA5-9D25-458A3AFEE695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10-01T06:13:08.778" v="2264" actId="1076"/>
        <pc:sldMkLst>
          <pc:docMk/>
          <pc:sldMk cId="632981051" sldId="400"/>
        </pc:sldMkLst>
        <pc:spChg chg="add mod">
          <ac:chgData name="Troels Mortensen (TRMO) | VIA" userId="48eeef65-5bf8-474b-9082-b56af31dd25e" providerId="ADAL" clId="{9E807FF3-A179-4B07-8FB7-95CCC3B770DE}" dt="2019-09-30T10:49:58.556" v="225" actId="164"/>
          <ac:spMkLst>
            <pc:docMk/>
            <pc:sldMk cId="632981051" sldId="400"/>
            <ac:spMk id="5" creationId="{4CD21150-2BB8-432A-91DB-2F03A373B620}"/>
          </ac:spMkLst>
        </pc:spChg>
        <pc:spChg chg="add mod">
          <ac:chgData name="Troels Mortensen (TRMO) | VIA" userId="48eeef65-5bf8-474b-9082-b56af31dd25e" providerId="ADAL" clId="{9E807FF3-A179-4B07-8FB7-95CCC3B770DE}" dt="2019-09-30T10:49:58.556" v="225" actId="164"/>
          <ac:spMkLst>
            <pc:docMk/>
            <pc:sldMk cId="632981051" sldId="400"/>
            <ac:spMk id="6" creationId="{36EAE2C5-B5CF-4A45-9103-CAF13FC35561}"/>
          </ac:spMkLst>
        </pc:spChg>
        <pc:spChg chg="add mod">
          <ac:chgData name="Troels Mortensen (TRMO) | VIA" userId="48eeef65-5bf8-474b-9082-b56af31dd25e" providerId="ADAL" clId="{9E807FF3-A179-4B07-8FB7-95CCC3B770DE}" dt="2019-10-01T06:13:08.778" v="2264" actId="1076"/>
          <ac:spMkLst>
            <pc:docMk/>
            <pc:sldMk cId="632981051" sldId="400"/>
            <ac:spMk id="17" creationId="{FD827725-8C98-4DD3-BB30-309610B8015D}"/>
          </ac:spMkLst>
        </pc:spChg>
        <pc:spChg chg="mod">
          <ac:chgData name="Troels Mortensen (TRMO) | VIA" userId="48eeef65-5bf8-474b-9082-b56af31dd25e" providerId="ADAL" clId="{9E807FF3-A179-4B07-8FB7-95CCC3B770DE}" dt="2019-09-30T10:51:10.748" v="245" actId="14100"/>
          <ac:spMkLst>
            <pc:docMk/>
            <pc:sldMk cId="632981051" sldId="400"/>
            <ac:spMk id="70" creationId="{D56E1733-7DFF-4641-96B5-A72EC4677FE0}"/>
          </ac:spMkLst>
        </pc:spChg>
        <pc:spChg chg="mod">
          <ac:chgData name="Troels Mortensen (TRMO) | VIA" userId="48eeef65-5bf8-474b-9082-b56af31dd25e" providerId="ADAL" clId="{9E807FF3-A179-4B07-8FB7-95CCC3B770DE}" dt="2019-09-30T10:51:08.604" v="244" actId="14100"/>
          <ac:spMkLst>
            <pc:docMk/>
            <pc:sldMk cId="632981051" sldId="400"/>
            <ac:spMk id="78" creationId="{DD7CCB79-7423-4785-A0EA-895C2B029688}"/>
          </ac:spMkLst>
        </pc:spChg>
        <pc:spChg chg="del">
          <ac:chgData name="Troels Mortensen (TRMO) | VIA" userId="48eeef65-5bf8-474b-9082-b56af31dd25e" providerId="ADAL" clId="{9E807FF3-A179-4B07-8FB7-95CCC3B770DE}" dt="2019-09-30T10:50:02.270" v="228" actId="478"/>
          <ac:spMkLst>
            <pc:docMk/>
            <pc:sldMk cId="632981051" sldId="400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0:50:00.389" v="226" actId="478"/>
          <ac:spMkLst>
            <pc:docMk/>
            <pc:sldMk cId="632981051" sldId="400"/>
            <ac:spMk id="93" creationId="{93599565-B215-4A57-BFB8-8D4FF5C3C2C3}"/>
          </ac:spMkLst>
        </pc:spChg>
        <pc:grpChg chg="add mod">
          <ac:chgData name="Troels Mortensen (TRMO) | VIA" userId="48eeef65-5bf8-474b-9082-b56af31dd25e" providerId="ADAL" clId="{9E807FF3-A179-4B07-8FB7-95CCC3B770DE}" dt="2019-09-30T10:49:58.556" v="225" actId="164"/>
          <ac:grpSpMkLst>
            <pc:docMk/>
            <pc:sldMk cId="632981051" sldId="400"/>
            <ac:grpSpMk id="7" creationId="{1110A3C2-B43D-4844-BD88-6D89008B1858}"/>
          </ac:grpSpMkLst>
        </pc:grpChg>
        <pc:grpChg chg="mod">
          <ac:chgData name="Troels Mortensen (TRMO) | VIA" userId="48eeef65-5bf8-474b-9082-b56af31dd25e" providerId="ADAL" clId="{9E807FF3-A179-4B07-8FB7-95CCC3B770DE}" dt="2019-09-30T10:51:39.709" v="246" actId="207"/>
          <ac:grpSpMkLst>
            <pc:docMk/>
            <pc:sldMk cId="632981051" sldId="400"/>
            <ac:grpSpMk id="30" creationId="{2D125FE0-2675-40FC-9E33-C2D24F8776BA}"/>
          </ac:grpSpMkLst>
        </pc:grpChg>
        <pc:grpChg chg="del mod">
          <ac:chgData name="Troels Mortensen (TRMO) | VIA" userId="48eeef65-5bf8-474b-9082-b56af31dd25e" providerId="ADAL" clId="{9E807FF3-A179-4B07-8FB7-95CCC3B770DE}" dt="2019-09-30T10:54:48.696" v="281" actId="478"/>
          <ac:grpSpMkLst>
            <pc:docMk/>
            <pc:sldMk cId="632981051" sldId="400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0:49:33.084" v="203" actId="207"/>
          <ac:grpSpMkLst>
            <pc:docMk/>
            <pc:sldMk cId="632981051" sldId="400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0:49:33.084" v="203" actId="207"/>
          <ac:grpSpMkLst>
            <pc:docMk/>
            <pc:sldMk cId="632981051" sldId="400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0:49:36.234" v="204" actId="478"/>
          <ac:grpSpMkLst>
            <pc:docMk/>
            <pc:sldMk cId="632981051" sldId="400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0:49:33.084" v="203" actId="207"/>
          <ac:grpSpMkLst>
            <pc:docMk/>
            <pc:sldMk cId="632981051" sldId="400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0:49:33.084" v="203" actId="207"/>
          <ac:grpSpMkLst>
            <pc:docMk/>
            <pc:sldMk cId="632981051" sldId="400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0:49:33.084" v="203" actId="207"/>
          <ac:grpSpMkLst>
            <pc:docMk/>
            <pc:sldMk cId="632981051" sldId="400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0:49:33.084" v="203" actId="207"/>
          <ac:grpSpMkLst>
            <pc:docMk/>
            <pc:sldMk cId="632981051" sldId="400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0:49:36.788" v="205" actId="478"/>
          <ac:grpSpMkLst>
            <pc:docMk/>
            <pc:sldMk cId="632981051" sldId="400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0:49:33.084" v="203" actId="207"/>
          <ac:grpSpMkLst>
            <pc:docMk/>
            <pc:sldMk cId="632981051" sldId="400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0:49:33.084" v="203" actId="207"/>
          <ac:grpSpMkLst>
            <pc:docMk/>
            <pc:sldMk cId="632981051" sldId="400"/>
            <ac:grpSpMk id="94" creationId="{66D00FB0-FCAF-41A4-BE94-082FFDFF2598}"/>
          </ac:grpSpMkLst>
        </pc:grpChg>
        <pc:grpChg chg="add">
          <ac:chgData name="Troels Mortensen (TRMO) | VIA" userId="48eeef65-5bf8-474b-9082-b56af31dd25e" providerId="ADAL" clId="{9E807FF3-A179-4B07-8FB7-95CCC3B770DE}" dt="2019-09-30T10:54:48.866" v="282"/>
          <ac:grpSpMkLst>
            <pc:docMk/>
            <pc:sldMk cId="632981051" sldId="400"/>
            <ac:grpSpMk id="99" creationId="{1BD7BE4E-719A-4302-AE9C-418C9EE8E8A5}"/>
          </ac:grpSpMkLst>
        </pc:grpChg>
        <pc:cxnChg chg="add mod">
          <ac:chgData name="Troels Mortensen (TRMO) | VIA" userId="48eeef65-5bf8-474b-9082-b56af31dd25e" providerId="ADAL" clId="{9E807FF3-A179-4B07-8FB7-95CCC3B770DE}" dt="2019-09-30T10:50:20.369" v="233" actId="13822"/>
          <ac:cxnSpMkLst>
            <pc:docMk/>
            <pc:sldMk cId="632981051" sldId="400"/>
            <ac:cxnSpMk id="10" creationId="{B483A8DC-331D-4B18-B1C3-DCE666CB8038}"/>
          </ac:cxnSpMkLst>
        </pc:cxnChg>
        <pc:cxnChg chg="add mod">
          <ac:chgData name="Troels Mortensen (TRMO) | VIA" userId="48eeef65-5bf8-474b-9082-b56af31dd25e" providerId="ADAL" clId="{9E807FF3-A179-4B07-8FB7-95CCC3B770DE}" dt="2019-09-30T10:50:20.369" v="233" actId="13822"/>
          <ac:cxnSpMkLst>
            <pc:docMk/>
            <pc:sldMk cId="632981051" sldId="400"/>
            <ac:cxnSpMk id="13" creationId="{6B417F1D-950A-40B6-92E2-4E146F8FF03C}"/>
          </ac:cxnSpMkLst>
        </pc:cxnChg>
        <pc:cxnChg chg="add mod">
          <ac:chgData name="Troels Mortensen (TRMO) | VIA" userId="48eeef65-5bf8-474b-9082-b56af31dd25e" providerId="ADAL" clId="{9E807FF3-A179-4B07-8FB7-95CCC3B770DE}" dt="2019-10-01T06:13:00.520" v="2244" actId="208"/>
          <ac:cxnSpMkLst>
            <pc:docMk/>
            <pc:sldMk cId="632981051" sldId="400"/>
            <ac:cxnSpMk id="16" creationId="{F4DDD91F-64CB-4B15-AC2D-85A3F8341524}"/>
          </ac:cxnSpMkLst>
        </pc:cxnChg>
        <pc:cxnChg chg="mod">
          <ac:chgData name="Troels Mortensen (TRMO) | VIA" userId="48eeef65-5bf8-474b-9082-b56af31dd25e" providerId="ADAL" clId="{9E807FF3-A179-4B07-8FB7-95CCC3B770DE}" dt="2019-09-30T10:54:48.696" v="281" actId="478"/>
          <ac:cxnSpMkLst>
            <pc:docMk/>
            <pc:sldMk cId="632981051" sldId="400"/>
            <ac:cxnSpMk id="39" creationId="{D7DB03BB-0446-4C5B-82B9-4E809D9FAB80}"/>
          </ac:cxnSpMkLst>
        </pc:cxnChg>
        <pc:cxnChg chg="del mod">
          <ac:chgData name="Troels Mortensen (TRMO) | VIA" userId="48eeef65-5bf8-474b-9082-b56af31dd25e" providerId="ADAL" clId="{9E807FF3-A179-4B07-8FB7-95CCC3B770DE}" dt="2019-09-30T10:50:02.679" v="229" actId="478"/>
          <ac:cxnSpMkLst>
            <pc:docMk/>
            <pc:sldMk cId="632981051" sldId="400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0:50:01.076" v="227" actId="478"/>
          <ac:cxnSpMkLst>
            <pc:docMk/>
            <pc:sldMk cId="632981051" sldId="400"/>
            <ac:cxnSpMk id="92" creationId="{EDEBA40D-EEE1-4CA5-9D25-458A3AFEE695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10-01T06:12:39.689" v="2242" actId="207"/>
        <pc:sldMkLst>
          <pc:docMk/>
          <pc:sldMk cId="1720812335" sldId="401"/>
        </pc:sldMkLst>
        <pc:spChg chg="add mod">
          <ac:chgData name="Troels Mortensen (TRMO) | VIA" userId="48eeef65-5bf8-474b-9082-b56af31dd25e" providerId="ADAL" clId="{9E807FF3-A179-4B07-8FB7-95CCC3B770DE}" dt="2019-10-01T06:12:39.689" v="2242" actId="207"/>
          <ac:spMkLst>
            <pc:docMk/>
            <pc:sldMk cId="1720812335" sldId="401"/>
            <ac:spMk id="5" creationId="{8AE36ADD-FD66-4F31-B8F5-2A3E4F84AA7F}"/>
          </ac:spMkLst>
        </pc:spChg>
        <pc:spChg chg="mod">
          <ac:chgData name="Troels Mortensen (TRMO) | VIA" userId="48eeef65-5bf8-474b-9082-b56af31dd25e" providerId="ADAL" clId="{9E807FF3-A179-4B07-8FB7-95CCC3B770DE}" dt="2019-09-30T10:48:53.382" v="197" actId="207"/>
          <ac:spMkLst>
            <pc:docMk/>
            <pc:sldMk cId="1720812335" sldId="401"/>
            <ac:spMk id="29" creationId="{F81B5C02-FFC0-44BA-B525-D6FA60BD854C}"/>
          </ac:spMkLst>
        </pc:spChg>
        <pc:spChg chg="mod">
          <ac:chgData name="Troels Mortensen (TRMO) | VIA" userId="48eeef65-5bf8-474b-9082-b56af31dd25e" providerId="ADAL" clId="{9E807FF3-A179-4B07-8FB7-95CCC3B770DE}" dt="2019-09-30T10:49:11.446" v="200" actId="14100"/>
          <ac:spMkLst>
            <pc:docMk/>
            <pc:sldMk cId="1720812335" sldId="401"/>
            <ac:spMk id="66" creationId="{811E93FB-FED0-402C-968D-689272A3E620}"/>
          </ac:spMkLst>
        </pc:spChg>
        <pc:spChg chg="mod">
          <ac:chgData name="Troels Mortensen (TRMO) | VIA" userId="48eeef65-5bf8-474b-9082-b56af31dd25e" providerId="ADAL" clId="{9E807FF3-A179-4B07-8FB7-95CCC3B770DE}" dt="2019-09-30T10:49:14.937" v="201" actId="14100"/>
          <ac:spMkLst>
            <pc:docMk/>
            <pc:sldMk cId="1720812335" sldId="401"/>
            <ac:spMk id="70" creationId="{D56E1733-7DFF-4641-96B5-A72EC4677FE0}"/>
          </ac:spMkLst>
        </pc:spChg>
        <pc:spChg chg="mod">
          <ac:chgData name="Troels Mortensen (TRMO) | VIA" userId="48eeef65-5bf8-474b-9082-b56af31dd25e" providerId="ADAL" clId="{9E807FF3-A179-4B07-8FB7-95CCC3B770DE}" dt="2019-09-30T10:49:18.733" v="202" actId="14100"/>
          <ac:spMkLst>
            <pc:docMk/>
            <pc:sldMk cId="1720812335" sldId="401"/>
            <ac:spMk id="78" creationId="{DD7CCB79-7423-4785-A0EA-895C2B029688}"/>
          </ac:spMkLst>
        </pc:spChg>
        <pc:spChg chg="del">
          <ac:chgData name="Troels Mortensen (TRMO) | VIA" userId="48eeef65-5bf8-474b-9082-b56af31dd25e" providerId="ADAL" clId="{9E807FF3-A179-4B07-8FB7-95CCC3B770DE}" dt="2019-09-30T10:50:32.168" v="235" actId="478"/>
          <ac:spMkLst>
            <pc:docMk/>
            <pc:sldMk cId="1720812335" sldId="401"/>
            <ac:spMk id="83" creationId="{4F6F9446-F765-4483-9C75-6F1C07666864}"/>
          </ac:spMkLst>
        </pc:spChg>
        <pc:spChg chg="mod">
          <ac:chgData name="Troels Mortensen (TRMO) | VIA" userId="48eeef65-5bf8-474b-9082-b56af31dd25e" providerId="ADAL" clId="{9E807FF3-A179-4B07-8FB7-95CCC3B770DE}" dt="2019-09-30T10:49:06.803" v="199" actId="14100"/>
          <ac:spMkLst>
            <pc:docMk/>
            <pc:sldMk cId="1720812335" sldId="401"/>
            <ac:spMk id="87" creationId="{0B10363C-FEC9-48C1-8662-B77788B921C8}"/>
          </ac:spMkLst>
        </pc:spChg>
        <pc:spChg chg="del">
          <ac:chgData name="Troels Mortensen (TRMO) | VIA" userId="48eeef65-5bf8-474b-9082-b56af31dd25e" providerId="ADAL" clId="{9E807FF3-A179-4B07-8FB7-95CCC3B770DE}" dt="2019-09-30T10:50:47.044" v="242" actId="478"/>
          <ac:spMkLst>
            <pc:docMk/>
            <pc:sldMk cId="1720812335" sldId="401"/>
            <ac:spMk id="93" creationId="{93599565-B215-4A57-BFB8-8D4FF5C3C2C3}"/>
          </ac:spMkLst>
        </pc:spChg>
        <pc:grpChg chg="mod">
          <ac:chgData name="Troels Mortensen (TRMO) | VIA" userId="48eeef65-5bf8-474b-9082-b56af31dd25e" providerId="ADAL" clId="{9E807FF3-A179-4B07-8FB7-95CCC3B770DE}" dt="2019-09-30T10:51:43.388" v="248" actId="207"/>
          <ac:grpSpMkLst>
            <pc:docMk/>
            <pc:sldMk cId="1720812335" sldId="401"/>
            <ac:grpSpMk id="30" creationId="{2D125FE0-2675-40FC-9E33-C2D24F8776BA}"/>
          </ac:grpSpMkLst>
        </pc:grpChg>
        <pc:grpChg chg="del mod">
          <ac:chgData name="Troels Mortensen (TRMO) | VIA" userId="48eeef65-5bf8-474b-9082-b56af31dd25e" providerId="ADAL" clId="{9E807FF3-A179-4B07-8FB7-95CCC3B770DE}" dt="2019-09-30T10:54:46.016" v="279" actId="478"/>
          <ac:grpSpMkLst>
            <pc:docMk/>
            <pc:sldMk cId="1720812335" sldId="401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0:48:46.504" v="196" actId="207"/>
          <ac:grpSpMkLst>
            <pc:docMk/>
            <pc:sldMk cId="1720812335" sldId="401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0:48:46.504" v="196" actId="207"/>
          <ac:grpSpMkLst>
            <pc:docMk/>
            <pc:sldMk cId="1720812335" sldId="401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0:50:30.821" v="234" actId="478"/>
          <ac:grpSpMkLst>
            <pc:docMk/>
            <pc:sldMk cId="1720812335" sldId="401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0:48:46.504" v="196" actId="207"/>
          <ac:grpSpMkLst>
            <pc:docMk/>
            <pc:sldMk cId="1720812335" sldId="401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0:48:46.504" v="196" actId="207"/>
          <ac:grpSpMkLst>
            <pc:docMk/>
            <pc:sldMk cId="1720812335" sldId="401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0:48:46.504" v="196" actId="207"/>
          <ac:grpSpMkLst>
            <pc:docMk/>
            <pc:sldMk cId="1720812335" sldId="401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0:48:46.504" v="196" actId="207"/>
          <ac:grpSpMkLst>
            <pc:docMk/>
            <pc:sldMk cId="1720812335" sldId="401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0:50:46.400" v="241" actId="478"/>
          <ac:grpSpMkLst>
            <pc:docMk/>
            <pc:sldMk cId="1720812335" sldId="401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0:49:00.377" v="198" actId="207"/>
          <ac:grpSpMkLst>
            <pc:docMk/>
            <pc:sldMk cId="1720812335" sldId="401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0:49:00.377" v="198" actId="207"/>
          <ac:grpSpMkLst>
            <pc:docMk/>
            <pc:sldMk cId="1720812335" sldId="401"/>
            <ac:grpSpMk id="94" creationId="{66D00FB0-FCAF-41A4-BE94-082FFDFF2598}"/>
          </ac:grpSpMkLst>
        </pc:grpChg>
        <pc:grpChg chg="add mod">
          <ac:chgData name="Troels Mortensen (TRMO) | VIA" userId="48eeef65-5bf8-474b-9082-b56af31dd25e" providerId="ADAL" clId="{9E807FF3-A179-4B07-8FB7-95CCC3B770DE}" dt="2019-09-30T10:50:36.505" v="238" actId="1076"/>
          <ac:grpSpMkLst>
            <pc:docMk/>
            <pc:sldMk cId="1720812335" sldId="401"/>
            <ac:grpSpMk id="98" creationId="{0B6CCAFA-28FE-4AC0-A765-DFE4128660E2}"/>
          </ac:grpSpMkLst>
        </pc:grpChg>
        <pc:grpChg chg="add">
          <ac:chgData name="Troels Mortensen (TRMO) | VIA" userId="48eeef65-5bf8-474b-9082-b56af31dd25e" providerId="ADAL" clId="{9E807FF3-A179-4B07-8FB7-95CCC3B770DE}" dt="2019-09-30T10:54:46.198" v="280"/>
          <ac:grpSpMkLst>
            <pc:docMk/>
            <pc:sldMk cId="1720812335" sldId="401"/>
            <ac:grpSpMk id="102" creationId="{189294F1-5C06-4F5A-984F-EA26C20F7C1A}"/>
          </ac:grpSpMkLst>
        </pc:grpChg>
        <pc:cxnChg chg="add mod">
          <ac:chgData name="Troels Mortensen (TRMO) | VIA" userId="48eeef65-5bf8-474b-9082-b56af31dd25e" providerId="ADAL" clId="{9E807FF3-A179-4B07-8FB7-95CCC3B770DE}" dt="2019-09-30T10:50:44.764" v="240" actId="13822"/>
          <ac:cxnSpMkLst>
            <pc:docMk/>
            <pc:sldMk cId="1720812335" sldId="401"/>
            <ac:cxnSpMk id="3" creationId="{089E9F6E-78FB-4AAB-9D5F-992D2910D0BF}"/>
          </ac:cxnSpMkLst>
        </pc:cxnChg>
        <pc:cxnChg chg="mod">
          <ac:chgData name="Troels Mortensen (TRMO) | VIA" userId="48eeef65-5bf8-474b-9082-b56af31dd25e" providerId="ADAL" clId="{9E807FF3-A179-4B07-8FB7-95CCC3B770DE}" dt="2019-09-30T10:54:46.016" v="279" actId="478"/>
          <ac:cxnSpMkLst>
            <pc:docMk/>
            <pc:sldMk cId="1720812335" sldId="401"/>
            <ac:cxnSpMk id="39" creationId="{D7DB03BB-0446-4C5B-82B9-4E809D9FAB80}"/>
          </ac:cxnSpMkLst>
        </pc:cxnChg>
        <pc:cxnChg chg="del mod">
          <ac:chgData name="Troels Mortensen (TRMO) | VIA" userId="48eeef65-5bf8-474b-9082-b56af31dd25e" providerId="ADAL" clId="{9E807FF3-A179-4B07-8FB7-95CCC3B770DE}" dt="2019-09-30T10:50:33.273" v="236" actId="478"/>
          <ac:cxnSpMkLst>
            <pc:docMk/>
            <pc:sldMk cId="1720812335" sldId="401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0:50:47.477" v="243" actId="478"/>
          <ac:cxnSpMkLst>
            <pc:docMk/>
            <pc:sldMk cId="1720812335" sldId="401"/>
            <ac:cxnSpMk id="92" creationId="{EDEBA40D-EEE1-4CA5-9D25-458A3AFEE695}"/>
          </ac:cxnSpMkLst>
        </pc:cxnChg>
      </pc:sldChg>
      <pc:sldChg chg="addSp delSp modSp modAnim">
        <pc:chgData name="Troels Mortensen (TRMO) | VIA" userId="48eeef65-5bf8-474b-9082-b56af31dd25e" providerId="ADAL" clId="{9E807FF3-A179-4B07-8FB7-95CCC3B770DE}" dt="2019-10-01T06:13:34.634" v="2307" actId="14100"/>
        <pc:sldMkLst>
          <pc:docMk/>
          <pc:sldMk cId="3647659713" sldId="402"/>
        </pc:sldMkLst>
        <pc:spChg chg="add mod">
          <ac:chgData name="Troels Mortensen (TRMO) | VIA" userId="48eeef65-5bf8-474b-9082-b56af31dd25e" providerId="ADAL" clId="{9E807FF3-A179-4B07-8FB7-95CCC3B770DE}" dt="2019-10-01T06:13:34.634" v="2307" actId="14100"/>
          <ac:spMkLst>
            <pc:docMk/>
            <pc:sldMk cId="3647659713" sldId="402"/>
            <ac:spMk id="6" creationId="{EE0CCE57-8850-4059-92FF-5FF58BDC2FE2}"/>
          </ac:spMkLst>
        </pc:spChg>
        <pc:spChg chg="del">
          <ac:chgData name="Troels Mortensen (TRMO) | VIA" userId="48eeef65-5bf8-474b-9082-b56af31dd25e" providerId="ADAL" clId="{9E807FF3-A179-4B07-8FB7-95CCC3B770DE}" dt="2019-09-30T10:52:31.975" v="251" actId="478"/>
          <ac:spMkLst>
            <pc:docMk/>
            <pc:sldMk cId="3647659713" sldId="402"/>
            <ac:spMk id="80" creationId="{F7751893-7581-4C13-94A3-2C928A726F4A}"/>
          </ac:spMkLst>
        </pc:spChg>
        <pc:spChg chg="del">
          <ac:chgData name="Troels Mortensen (TRMO) | VIA" userId="48eeef65-5bf8-474b-9082-b56af31dd25e" providerId="ADAL" clId="{9E807FF3-A179-4B07-8FB7-95CCC3B770DE}" dt="2019-09-30T10:52:31.975" v="251" actId="478"/>
          <ac:spMkLst>
            <pc:docMk/>
            <pc:sldMk cId="3647659713" sldId="402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0:52:31.975" v="251" actId="478"/>
          <ac:spMkLst>
            <pc:docMk/>
            <pc:sldMk cId="3647659713" sldId="402"/>
            <ac:spMk id="93" creationId="{93599565-B215-4A57-BFB8-8D4FF5C3C2C3}"/>
          </ac:spMkLst>
        </pc:spChg>
        <pc:spChg chg="del">
          <ac:chgData name="Troels Mortensen (TRMO) | VIA" userId="48eeef65-5bf8-474b-9082-b56af31dd25e" providerId="ADAL" clId="{9E807FF3-A179-4B07-8FB7-95CCC3B770DE}" dt="2019-09-30T10:52:34.928" v="252" actId="478"/>
          <ac:spMkLst>
            <pc:docMk/>
            <pc:sldMk cId="3647659713" sldId="402"/>
            <ac:spMk id="104" creationId="{8FF15A4B-2D5C-4C79-8943-08143069DA4D}"/>
          </ac:spMkLst>
        </pc:spChg>
        <pc:spChg chg="add">
          <ac:chgData name="Troels Mortensen (TRMO) | VIA" userId="48eeef65-5bf8-474b-9082-b56af31dd25e" providerId="ADAL" clId="{9E807FF3-A179-4B07-8FB7-95CCC3B770DE}" dt="2019-09-30T10:52:36.261" v="254"/>
          <ac:spMkLst>
            <pc:docMk/>
            <pc:sldMk cId="3647659713" sldId="402"/>
            <ac:spMk id="143" creationId="{3F0DEF94-91D1-4646-9AAA-74425FEB6150}"/>
          </ac:spMkLst>
        </pc:spChg>
        <pc:spChg chg="add">
          <ac:chgData name="Troels Mortensen (TRMO) | VIA" userId="48eeef65-5bf8-474b-9082-b56af31dd25e" providerId="ADAL" clId="{9E807FF3-A179-4B07-8FB7-95CCC3B770DE}" dt="2019-09-30T10:52:36.261" v="254"/>
          <ac:spMkLst>
            <pc:docMk/>
            <pc:sldMk cId="3647659713" sldId="402"/>
            <ac:spMk id="153" creationId="{BA00A3EA-C288-4795-8C36-6AA12D98F79C}"/>
          </ac:spMkLst>
        </pc:spChg>
        <pc:spChg chg="mod">
          <ac:chgData name="Troels Mortensen (TRMO) | VIA" userId="48eeef65-5bf8-474b-9082-b56af31dd25e" providerId="ADAL" clId="{9E807FF3-A179-4B07-8FB7-95CCC3B770DE}" dt="2019-09-30T10:52:57.335" v="260" actId="14100"/>
          <ac:spMkLst>
            <pc:docMk/>
            <pc:sldMk cId="3647659713" sldId="402"/>
            <ac:spMk id="168" creationId="{A389EFF6-2BFE-43C2-8BD3-CA9D6C58696C}"/>
          </ac:spMkLst>
        </pc:spChg>
        <pc:spChg chg="add del">
          <ac:chgData name="Troels Mortensen (TRMO) | VIA" userId="48eeef65-5bf8-474b-9082-b56af31dd25e" providerId="ADAL" clId="{9E807FF3-A179-4B07-8FB7-95CCC3B770DE}" dt="2019-10-01T05:55:33.407" v="1566"/>
          <ac:spMkLst>
            <pc:docMk/>
            <pc:sldMk cId="3647659713" sldId="402"/>
            <ac:spMk id="183" creationId="{C15ED5BF-786A-4036-AB6E-0C56B84237AE}"/>
          </ac:spMkLst>
        </pc:spChg>
        <pc:spChg chg="add del">
          <ac:chgData name="Troels Mortensen (TRMO) | VIA" userId="48eeef65-5bf8-474b-9082-b56af31dd25e" providerId="ADAL" clId="{9E807FF3-A179-4B07-8FB7-95CCC3B770DE}" dt="2019-10-01T05:55:33.407" v="1566"/>
          <ac:spMkLst>
            <pc:docMk/>
            <pc:sldMk cId="3647659713" sldId="402"/>
            <ac:spMk id="184" creationId="{BFDCEFC5-5B67-4B06-A30A-E3CEFC833E95}"/>
          </ac:spMkLst>
        </pc:spChg>
        <pc:grpChg chg="del">
          <ac:chgData name="Troels Mortensen (TRMO) | VIA" userId="48eeef65-5bf8-474b-9082-b56af31dd25e" providerId="ADAL" clId="{9E807FF3-A179-4B07-8FB7-95CCC3B770DE}" dt="2019-09-30T10:52:31.975" v="251" actId="478"/>
          <ac:grpSpMkLst>
            <pc:docMk/>
            <pc:sldMk cId="3647659713" sldId="402"/>
            <ac:grpSpMk id="3" creationId="{8E9C4215-DF70-463F-B1F7-1ADE760CB9D8}"/>
          </ac:grpSpMkLst>
        </pc:grpChg>
        <pc:grpChg chg="del">
          <ac:chgData name="Troels Mortensen (TRMO) | VIA" userId="48eeef65-5bf8-474b-9082-b56af31dd25e" providerId="ADAL" clId="{9E807FF3-A179-4B07-8FB7-95CCC3B770DE}" dt="2019-09-30T10:52:31.975" v="251" actId="478"/>
          <ac:grpSpMkLst>
            <pc:docMk/>
            <pc:sldMk cId="3647659713" sldId="402"/>
            <ac:grpSpMk id="30" creationId="{2D125FE0-2675-40FC-9E33-C2D24F8776BA}"/>
          </ac:grpSpMkLst>
        </pc:grpChg>
        <pc:grpChg chg="del">
          <ac:chgData name="Troels Mortensen (TRMO) | VIA" userId="48eeef65-5bf8-474b-9082-b56af31dd25e" providerId="ADAL" clId="{9E807FF3-A179-4B07-8FB7-95CCC3B770DE}" dt="2019-09-30T10:52:31.975" v="251" actId="478"/>
          <ac:grpSpMkLst>
            <pc:docMk/>
            <pc:sldMk cId="3647659713" sldId="402"/>
            <ac:grpSpMk id="35" creationId="{0BE3AB97-ECE3-41C0-9587-3B2E69364A21}"/>
          </ac:grpSpMkLst>
        </pc:grpChg>
        <pc:grpChg chg="del">
          <ac:chgData name="Troels Mortensen (TRMO) | VIA" userId="48eeef65-5bf8-474b-9082-b56af31dd25e" providerId="ADAL" clId="{9E807FF3-A179-4B07-8FB7-95CCC3B770DE}" dt="2019-09-30T10:52:31.975" v="251" actId="478"/>
          <ac:grpSpMkLst>
            <pc:docMk/>
            <pc:sldMk cId="3647659713" sldId="402"/>
            <ac:grpSpMk id="43" creationId="{739C534D-27BB-4A3E-9EBD-D0A601AC2196}"/>
          </ac:grpSpMkLst>
        </pc:grpChg>
        <pc:grpChg chg="del">
          <ac:chgData name="Troels Mortensen (TRMO) | VIA" userId="48eeef65-5bf8-474b-9082-b56af31dd25e" providerId="ADAL" clId="{9E807FF3-A179-4B07-8FB7-95CCC3B770DE}" dt="2019-09-30T10:52:34.928" v="252" actId="478"/>
          <ac:grpSpMkLst>
            <pc:docMk/>
            <pc:sldMk cId="3647659713" sldId="402"/>
            <ac:grpSpMk id="54" creationId="{765F0A58-27D5-4FC7-9EFC-A2B0552280F4}"/>
          </ac:grpSpMkLst>
        </pc:grpChg>
        <pc:grpChg chg="del">
          <ac:chgData name="Troels Mortensen (TRMO) | VIA" userId="48eeef65-5bf8-474b-9082-b56af31dd25e" providerId="ADAL" clId="{9E807FF3-A179-4B07-8FB7-95CCC3B770DE}" dt="2019-09-30T10:52:31.975" v="251" actId="478"/>
          <ac:grpSpMkLst>
            <pc:docMk/>
            <pc:sldMk cId="3647659713" sldId="402"/>
            <ac:grpSpMk id="59" creationId="{4AE36FC1-EA7A-4A77-B5A2-4A47AF7133ED}"/>
          </ac:grpSpMkLst>
        </pc:grpChg>
        <pc:grpChg chg="del">
          <ac:chgData name="Troels Mortensen (TRMO) | VIA" userId="48eeef65-5bf8-474b-9082-b56af31dd25e" providerId="ADAL" clId="{9E807FF3-A179-4B07-8FB7-95CCC3B770DE}" dt="2019-09-30T10:52:34.928" v="252" actId="478"/>
          <ac:grpSpMkLst>
            <pc:docMk/>
            <pc:sldMk cId="3647659713" sldId="402"/>
            <ac:grpSpMk id="60" creationId="{99D39E19-144E-4D07-864E-0F62AD617046}"/>
          </ac:grpSpMkLst>
        </pc:grpChg>
        <pc:grpChg chg="del">
          <ac:chgData name="Troels Mortensen (TRMO) | VIA" userId="48eeef65-5bf8-474b-9082-b56af31dd25e" providerId="ADAL" clId="{9E807FF3-A179-4B07-8FB7-95CCC3B770DE}" dt="2019-09-30T10:52:34.928" v="252" actId="478"/>
          <ac:grpSpMkLst>
            <pc:docMk/>
            <pc:sldMk cId="3647659713" sldId="402"/>
            <ac:grpSpMk id="67" creationId="{4C0517D5-CB0C-43F6-9333-6E2FEFC90F76}"/>
          </ac:grpSpMkLst>
        </pc:grpChg>
        <pc:grpChg chg="del">
          <ac:chgData name="Troels Mortensen (TRMO) | VIA" userId="48eeef65-5bf8-474b-9082-b56af31dd25e" providerId="ADAL" clId="{9E807FF3-A179-4B07-8FB7-95CCC3B770DE}" dt="2019-09-30T10:52:31.975" v="251" actId="478"/>
          <ac:grpSpMkLst>
            <pc:docMk/>
            <pc:sldMk cId="3647659713" sldId="402"/>
            <ac:grpSpMk id="71" creationId="{76210BDC-5B99-4A5F-B5F9-6B8D9EE0864A}"/>
          </ac:grpSpMkLst>
        </pc:grpChg>
        <pc:grpChg chg="del">
          <ac:chgData name="Troels Mortensen (TRMO) | VIA" userId="48eeef65-5bf8-474b-9082-b56af31dd25e" providerId="ADAL" clId="{9E807FF3-A179-4B07-8FB7-95CCC3B770DE}" dt="2019-09-30T10:52:34.928" v="252" actId="478"/>
          <ac:grpSpMkLst>
            <pc:docMk/>
            <pc:sldMk cId="3647659713" sldId="402"/>
            <ac:grpSpMk id="75" creationId="{7953970D-5C74-4522-B436-419E1AEDA5C2}"/>
          </ac:grpSpMkLst>
        </pc:grpChg>
        <pc:grpChg chg="del">
          <ac:chgData name="Troels Mortensen (TRMO) | VIA" userId="48eeef65-5bf8-474b-9082-b56af31dd25e" providerId="ADAL" clId="{9E807FF3-A179-4B07-8FB7-95CCC3B770DE}" dt="2019-09-30T10:52:31.975" v="251" actId="478"/>
          <ac:grpSpMkLst>
            <pc:docMk/>
            <pc:sldMk cId="3647659713" sldId="402"/>
            <ac:grpSpMk id="84" creationId="{772A1AB1-40EF-4B77-89F2-9D2D692A0949}"/>
          </ac:grpSpMkLst>
        </pc:grpChg>
        <pc:grpChg chg="del">
          <ac:chgData name="Troels Mortensen (TRMO) | VIA" userId="48eeef65-5bf8-474b-9082-b56af31dd25e" providerId="ADAL" clId="{9E807FF3-A179-4B07-8FB7-95CCC3B770DE}" dt="2019-09-30T10:52:31.975" v="251" actId="478"/>
          <ac:grpSpMkLst>
            <pc:docMk/>
            <pc:sldMk cId="3647659713" sldId="402"/>
            <ac:grpSpMk id="88" creationId="{53C871D7-E32A-48E5-9276-DCB59F4A2CFB}"/>
          </ac:grpSpMkLst>
        </pc:grpChg>
        <pc:grpChg chg="del">
          <ac:chgData name="Troels Mortensen (TRMO) | VIA" userId="48eeef65-5bf8-474b-9082-b56af31dd25e" providerId="ADAL" clId="{9E807FF3-A179-4B07-8FB7-95CCC3B770DE}" dt="2019-09-30T10:52:46.341" v="256" actId="478"/>
          <ac:grpSpMkLst>
            <pc:docMk/>
            <pc:sldMk cId="3647659713" sldId="402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0:53:09.843" v="265" actId="207"/>
          <ac:grpSpMkLst>
            <pc:docMk/>
            <pc:sldMk cId="3647659713" sldId="402"/>
            <ac:grpSpMk id="99" creationId="{15ED1CD1-0A03-405E-B42C-13CE99760FF6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07" creationId="{36F20835-F1DD-48E5-92F5-D8F951A074DA}"/>
          </ac:grpSpMkLst>
        </pc:grpChg>
        <pc:grpChg chg="add del">
          <ac:chgData name="Troels Mortensen (TRMO) | VIA" userId="48eeef65-5bf8-474b-9082-b56af31dd25e" providerId="ADAL" clId="{9E807FF3-A179-4B07-8FB7-95CCC3B770DE}" dt="2019-09-30T10:54:51.396" v="283" actId="478"/>
          <ac:grpSpMkLst>
            <pc:docMk/>
            <pc:sldMk cId="3647659713" sldId="402"/>
            <ac:grpSpMk id="122" creationId="{747207F9-AA90-4AAF-B494-6BB241DD4A55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27" creationId="{04D9289A-E781-4775-B7DC-5DF586FB5122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33" creationId="{3E128DB1-D726-4C61-A8FC-5C3781FEC7AB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38" creationId="{66D2AD68-003F-4824-89E0-6C70F425003D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44" creationId="{4C66997C-B192-4743-A43F-243ADD16649B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48" creationId="{FCF5AC4D-298C-464C-B056-CEE7DA6E5033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56" creationId="{CE7E79DD-AF85-4AE0-993B-A0BE200A4E79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61" creationId="{4F997BF2-7565-4A5E-8D2F-95415A458F23}"/>
          </ac:grpSpMkLst>
        </pc:grpChg>
        <pc:grpChg chg="add mod">
          <ac:chgData name="Troels Mortensen (TRMO) | VIA" userId="48eeef65-5bf8-474b-9082-b56af31dd25e" providerId="ADAL" clId="{9E807FF3-A179-4B07-8FB7-95CCC3B770DE}" dt="2019-09-30T10:53:03.787" v="261" actId="1076"/>
          <ac:grpSpMkLst>
            <pc:docMk/>
            <pc:sldMk cId="3647659713" sldId="402"/>
            <ac:grpSpMk id="165" creationId="{341EA42D-418A-4DC7-8ECE-3408573BE062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71" creationId="{E1937031-14FD-4D7A-AF41-A727F665D867}"/>
          </ac:grpSpMkLst>
        </pc:grpChg>
        <pc:grpChg chg="add">
          <ac:chgData name="Troels Mortensen (TRMO) | VIA" userId="48eeef65-5bf8-474b-9082-b56af31dd25e" providerId="ADAL" clId="{9E807FF3-A179-4B07-8FB7-95CCC3B770DE}" dt="2019-09-30T10:52:36.261" v="254"/>
          <ac:grpSpMkLst>
            <pc:docMk/>
            <pc:sldMk cId="3647659713" sldId="402"/>
            <ac:grpSpMk id="174" creationId="{B18FAC37-D041-4BF7-8EA7-B4A86D9FC586}"/>
          </ac:grpSpMkLst>
        </pc:grpChg>
        <pc:grpChg chg="add">
          <ac:chgData name="Troels Mortensen (TRMO) | VIA" userId="48eeef65-5bf8-474b-9082-b56af31dd25e" providerId="ADAL" clId="{9E807FF3-A179-4B07-8FB7-95CCC3B770DE}" dt="2019-09-30T10:54:51.603" v="284"/>
          <ac:grpSpMkLst>
            <pc:docMk/>
            <pc:sldMk cId="3647659713" sldId="402"/>
            <ac:grpSpMk id="179" creationId="{6F5BA37E-EE0F-4846-A48E-B1A09ACC1E54}"/>
          </ac:grpSpMkLst>
        </pc:grpChg>
        <pc:cxnChg chg="del mod">
          <ac:chgData name="Troels Mortensen (TRMO) | VIA" userId="48eeef65-5bf8-474b-9082-b56af31dd25e" providerId="ADAL" clId="{9E807FF3-A179-4B07-8FB7-95CCC3B770DE}" dt="2019-09-30T10:52:34.928" v="252" actId="478"/>
          <ac:cxnSpMkLst>
            <pc:docMk/>
            <pc:sldMk cId="3647659713" sldId="402"/>
            <ac:cxnSpMk id="4" creationId="{F59632C1-838B-4C05-B1BE-BF674B2FE774}"/>
          </ac:cxnSpMkLst>
        </pc:cxnChg>
        <pc:cxnChg chg="del mod">
          <ac:chgData name="Troels Mortensen (TRMO) | VIA" userId="48eeef65-5bf8-474b-9082-b56af31dd25e" providerId="ADAL" clId="{9E807FF3-A179-4B07-8FB7-95CCC3B770DE}" dt="2019-09-30T10:52:34.928" v="252" actId="478"/>
          <ac:cxnSpMkLst>
            <pc:docMk/>
            <pc:sldMk cId="3647659713" sldId="402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0:53:06.050" v="262" actId="14100"/>
          <ac:cxnSpMkLst>
            <pc:docMk/>
            <pc:sldMk cId="3647659713" sldId="402"/>
            <ac:cxnSpMk id="12" creationId="{7F939DBE-5235-4E12-8F59-04E86F9476E1}"/>
          </ac:cxnSpMkLst>
        </pc:cxnChg>
        <pc:cxnChg chg="del mod">
          <ac:chgData name="Troels Mortensen (TRMO) | VIA" userId="48eeef65-5bf8-474b-9082-b56af31dd25e" providerId="ADAL" clId="{9E807FF3-A179-4B07-8FB7-95CCC3B770DE}" dt="2019-09-30T10:52:34.928" v="252" actId="478"/>
          <ac:cxnSpMkLst>
            <pc:docMk/>
            <pc:sldMk cId="3647659713" sldId="402"/>
            <ac:cxnSpMk id="15" creationId="{829E9AC3-B0D5-47E5-BE70-80C8443993CE}"/>
          </ac:cxnSpMkLst>
        </pc:cxnChg>
        <pc:cxnChg chg="del mod">
          <ac:chgData name="Troels Mortensen (TRMO) | VIA" userId="48eeef65-5bf8-474b-9082-b56af31dd25e" providerId="ADAL" clId="{9E807FF3-A179-4B07-8FB7-95CCC3B770DE}" dt="2019-09-30T10:52:31.975" v="251" actId="478"/>
          <ac:cxnSpMkLst>
            <pc:docMk/>
            <pc:sldMk cId="3647659713" sldId="402"/>
            <ac:cxnSpMk id="39" creationId="{D7DB03BB-0446-4C5B-82B9-4E809D9FAB80}"/>
          </ac:cxnSpMkLst>
        </pc:cxnChg>
        <pc:cxnChg chg="del">
          <ac:chgData name="Troels Mortensen (TRMO) | VIA" userId="48eeef65-5bf8-474b-9082-b56af31dd25e" providerId="ADAL" clId="{9E807FF3-A179-4B07-8FB7-95CCC3B770DE}" dt="2019-09-30T10:52:31.975" v="251" actId="478"/>
          <ac:cxnSpMkLst>
            <pc:docMk/>
            <pc:sldMk cId="3647659713" sldId="402"/>
            <ac:cxnSpMk id="48" creationId="{E0F357EF-EA86-444B-BF69-AC39707F6554}"/>
          </ac:cxnSpMkLst>
        </pc:cxnChg>
        <pc:cxnChg chg="del">
          <ac:chgData name="Troels Mortensen (TRMO) | VIA" userId="48eeef65-5bf8-474b-9082-b56af31dd25e" providerId="ADAL" clId="{9E807FF3-A179-4B07-8FB7-95CCC3B770DE}" dt="2019-09-30T10:52:31.975" v="251" actId="478"/>
          <ac:cxnSpMkLst>
            <pc:docMk/>
            <pc:sldMk cId="3647659713" sldId="402"/>
            <ac:cxnSpMk id="49" creationId="{E122F9A2-5FA3-48ED-BD85-3F5B5A6C46C9}"/>
          </ac:cxnSpMkLst>
        </pc:cxnChg>
        <pc:cxnChg chg="del">
          <ac:chgData name="Troels Mortensen (TRMO) | VIA" userId="48eeef65-5bf8-474b-9082-b56af31dd25e" providerId="ADAL" clId="{9E807FF3-A179-4B07-8FB7-95CCC3B770DE}" dt="2019-09-30T10:52:35.516" v="253" actId="478"/>
          <ac:cxnSpMkLst>
            <pc:docMk/>
            <pc:sldMk cId="3647659713" sldId="402"/>
            <ac:cxnSpMk id="58" creationId="{E509A21B-70B7-4F5E-80A4-B2DD8A12A7B4}"/>
          </ac:cxnSpMkLst>
        </pc:cxnChg>
        <pc:cxnChg chg="del mod">
          <ac:chgData name="Troels Mortensen (TRMO) | VIA" userId="48eeef65-5bf8-474b-9082-b56af31dd25e" providerId="ADAL" clId="{9E807FF3-A179-4B07-8FB7-95CCC3B770DE}" dt="2019-09-30T10:52:31.975" v="251" actId="478"/>
          <ac:cxnSpMkLst>
            <pc:docMk/>
            <pc:sldMk cId="3647659713" sldId="402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0:52:34.928" v="252" actId="478"/>
          <ac:cxnSpMkLst>
            <pc:docMk/>
            <pc:sldMk cId="3647659713" sldId="402"/>
            <ac:cxnSpMk id="81" creationId="{D9FE9541-2AFE-4B6C-9189-3EB772D37FEE}"/>
          </ac:cxnSpMkLst>
        </pc:cxnChg>
        <pc:cxnChg chg="del mod">
          <ac:chgData name="Troels Mortensen (TRMO) | VIA" userId="48eeef65-5bf8-474b-9082-b56af31dd25e" providerId="ADAL" clId="{9E807FF3-A179-4B07-8FB7-95CCC3B770DE}" dt="2019-09-30T10:52:31.975" v="251" actId="478"/>
          <ac:cxnSpMkLst>
            <pc:docMk/>
            <pc:sldMk cId="3647659713" sldId="402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0:52:31.975" v="251" actId="478"/>
          <ac:cxnSpMkLst>
            <pc:docMk/>
            <pc:sldMk cId="3647659713" sldId="402"/>
            <ac:cxnSpMk id="92" creationId="{EDEBA40D-EEE1-4CA5-9D25-458A3AFEE695}"/>
          </ac:cxnSpMkLst>
        </pc:cxnChg>
        <pc:cxnChg chg="del mod">
          <ac:chgData name="Troels Mortensen (TRMO) | VIA" userId="48eeef65-5bf8-474b-9082-b56af31dd25e" providerId="ADAL" clId="{9E807FF3-A179-4B07-8FB7-95CCC3B770DE}" dt="2019-09-30T10:52:34.928" v="252" actId="478"/>
          <ac:cxnSpMkLst>
            <pc:docMk/>
            <pc:sldMk cId="3647659713" sldId="402"/>
            <ac:cxnSpMk id="101" creationId="{F4CAEC56-68F3-4592-8C17-9CD2EC3A7569}"/>
          </ac:cxnSpMkLst>
        </pc:cxnChg>
        <pc:cxnChg chg="add mod">
          <ac:chgData name="Troels Mortensen (TRMO) | VIA" userId="48eeef65-5bf8-474b-9082-b56af31dd25e" providerId="ADAL" clId="{9E807FF3-A179-4B07-8FB7-95CCC3B770DE}" dt="2019-09-30T10:54:51.396" v="283" actId="478"/>
          <ac:cxnSpMkLst>
            <pc:docMk/>
            <pc:sldMk cId="3647659713" sldId="402"/>
            <ac:cxnSpMk id="126" creationId="{2335799B-7662-42C0-8C35-33079A15DF13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31" creationId="{8818E4FC-0D63-4311-B697-442BEAD170AD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32" creationId="{74493EFD-55C1-4024-9DCB-76874B58A9A4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37" creationId="{C27AE117-8EA0-413A-973E-8E4D6266E3CE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42" creationId="{0DC13BDA-2E77-47F1-B253-564C5987738B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52" creationId="{3B88326A-7D8A-451C-B46D-D288765C5857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54" creationId="{DCA37D3D-75C4-4F58-A6F0-23DBFCCFEE7B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55" creationId="{6C9DA2DD-E7E1-44BB-85AB-67BA1979FCDE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60" creationId="{9D062DE6-6A3C-455D-AF50-111643195708}"/>
          </ac:cxnSpMkLst>
        </pc:cxnChg>
        <pc:cxnChg chg="add del mod">
          <ac:chgData name="Troels Mortensen (TRMO) | VIA" userId="48eeef65-5bf8-474b-9082-b56af31dd25e" providerId="ADAL" clId="{9E807FF3-A179-4B07-8FB7-95CCC3B770DE}" dt="2019-09-30T10:52:49.327" v="258" actId="478"/>
          <ac:cxnSpMkLst>
            <pc:docMk/>
            <pc:sldMk cId="3647659713" sldId="402"/>
            <ac:cxnSpMk id="169" creationId="{2066DCB8-E7D4-4F78-9DE8-E2C14BEFE6C4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70" creationId="{6F571397-63E2-4BAD-AF53-6004ED460E46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77" creationId="{6C2BB753-7C3D-4E92-8893-348095BDEB4C}"/>
          </ac:cxnSpMkLst>
        </pc:cxnChg>
        <pc:cxnChg chg="add">
          <ac:chgData name="Troels Mortensen (TRMO) | VIA" userId="48eeef65-5bf8-474b-9082-b56af31dd25e" providerId="ADAL" clId="{9E807FF3-A179-4B07-8FB7-95CCC3B770DE}" dt="2019-09-30T10:52:36.261" v="254"/>
          <ac:cxnSpMkLst>
            <pc:docMk/>
            <pc:sldMk cId="3647659713" sldId="402"/>
            <ac:cxnSpMk id="178" creationId="{28BA3D23-84D5-413D-AA8E-91E3B6371C4F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1:00:34.926" v="303"/>
        <pc:sldMkLst>
          <pc:docMk/>
          <pc:sldMk cId="228616079" sldId="403"/>
        </pc:sldMkLst>
        <pc:spChg chg="mod">
          <ac:chgData name="Troels Mortensen (TRMO) | VIA" userId="48eeef65-5bf8-474b-9082-b56af31dd25e" providerId="ADAL" clId="{9E807FF3-A179-4B07-8FB7-95CCC3B770DE}" dt="2019-09-30T10:58:57.113" v="288" actId="20577"/>
          <ac:spMkLst>
            <pc:docMk/>
            <pc:sldMk cId="228616079" sldId="403"/>
            <ac:spMk id="34" creationId="{D84E1711-AC72-4D3A-9E2E-F26ACA822285}"/>
          </ac:spMkLst>
        </pc:spChg>
        <pc:spChg chg="del">
          <ac:chgData name="Troels Mortensen (TRMO) | VIA" userId="48eeef65-5bf8-474b-9082-b56af31dd25e" providerId="ADAL" clId="{9E807FF3-A179-4B07-8FB7-95CCC3B770DE}" dt="2019-09-30T11:00:30.971" v="297" actId="478"/>
          <ac:spMkLst>
            <pc:docMk/>
            <pc:sldMk cId="228616079" sldId="403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1:00:34.170" v="302" actId="478"/>
          <ac:spMkLst>
            <pc:docMk/>
            <pc:sldMk cId="228616079" sldId="403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0:59:03.675" v="292" actId="20577"/>
          <ac:spMkLst>
            <pc:docMk/>
            <pc:sldMk cId="228616079" sldId="403"/>
            <ac:spMk id="125" creationId="{BFD0DFDE-F663-455C-AB4D-86995CA8704D}"/>
          </ac:spMkLst>
        </pc:spChg>
        <pc:grpChg chg="mod">
          <ac:chgData name="Troels Mortensen (TRMO) | VIA" userId="48eeef65-5bf8-474b-9082-b56af31dd25e" providerId="ADAL" clId="{9E807FF3-A179-4B07-8FB7-95CCC3B770DE}" dt="2019-09-30T10:59:14.711" v="293" actId="207"/>
          <ac:grpSpMkLst>
            <pc:docMk/>
            <pc:sldMk cId="228616079" sldId="403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1:00:32.270" v="299" actId="478"/>
          <ac:grpSpMkLst>
            <pc:docMk/>
            <pc:sldMk cId="228616079" sldId="403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1:00:33.177" v="300" actId="478"/>
          <ac:grpSpMkLst>
            <pc:docMk/>
            <pc:sldMk cId="228616079" sldId="403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0:59:14.711" v="293" actId="207"/>
          <ac:grpSpMkLst>
            <pc:docMk/>
            <pc:sldMk cId="228616079" sldId="403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0:59:25.855" v="294" actId="207"/>
          <ac:grpSpMkLst>
            <pc:docMk/>
            <pc:sldMk cId="228616079" sldId="403"/>
            <ac:grpSpMk id="127" creationId="{53E47CD8-6A7F-4DF8-BF82-B0BF6FBBEAE4}"/>
          </ac:grpSpMkLst>
        </pc:grpChg>
        <pc:grpChg chg="add">
          <ac:chgData name="Troels Mortensen (TRMO) | VIA" userId="48eeef65-5bf8-474b-9082-b56af31dd25e" providerId="ADAL" clId="{9E807FF3-A179-4B07-8FB7-95CCC3B770DE}" dt="2019-09-30T11:00:34.926" v="303"/>
          <ac:grpSpMkLst>
            <pc:docMk/>
            <pc:sldMk cId="228616079" sldId="403"/>
            <ac:grpSpMk id="134" creationId="{088A9002-80AF-4DE4-BF8C-DBBE6B6686AA}"/>
          </ac:grpSpMkLst>
        </pc:grpChg>
        <pc:cxnChg chg="del mod">
          <ac:chgData name="Troels Mortensen (TRMO) | VIA" userId="48eeef65-5bf8-474b-9082-b56af31dd25e" providerId="ADAL" clId="{9E807FF3-A179-4B07-8FB7-95CCC3B770DE}" dt="2019-09-30T11:00:31.722" v="298" actId="478"/>
          <ac:cxnSpMkLst>
            <pc:docMk/>
            <pc:sldMk cId="228616079" sldId="403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0:33.650" v="301" actId="478"/>
          <ac:cxnSpMkLst>
            <pc:docMk/>
            <pc:sldMk cId="228616079" sldId="403"/>
            <ac:cxnSpMk id="92" creationId="{EDEBA40D-EEE1-4CA5-9D25-458A3AFEE695}"/>
          </ac:cxnSpMkLst>
        </pc:cxnChg>
        <pc:cxnChg chg="add">
          <ac:chgData name="Troels Mortensen (TRMO) | VIA" userId="48eeef65-5bf8-474b-9082-b56af31dd25e" providerId="ADAL" clId="{9E807FF3-A179-4B07-8FB7-95CCC3B770DE}" dt="2019-09-30T11:00:34.926" v="303"/>
          <ac:cxnSpMkLst>
            <pc:docMk/>
            <pc:sldMk cId="228616079" sldId="403"/>
            <ac:cxnSpMk id="137" creationId="{446DEBED-F9C8-46AE-9545-DCD54DE336B3}"/>
          </ac:cxnSpMkLst>
        </pc:cxnChg>
        <pc:cxnChg chg="add">
          <ac:chgData name="Troels Mortensen (TRMO) | VIA" userId="48eeef65-5bf8-474b-9082-b56af31dd25e" providerId="ADAL" clId="{9E807FF3-A179-4B07-8FB7-95CCC3B770DE}" dt="2019-09-30T11:00:34.926" v="303"/>
          <ac:cxnSpMkLst>
            <pc:docMk/>
            <pc:sldMk cId="228616079" sldId="403"/>
            <ac:cxnSpMk id="138" creationId="{7DFCA1DD-8643-456E-A887-93382326FC08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4:39.455" v="772" actId="167"/>
        <pc:sldMkLst>
          <pc:docMk/>
          <pc:sldMk cId="2271565767" sldId="410"/>
        </pc:sldMkLst>
        <pc:spChg chg="mod">
          <ac:chgData name="Troels Mortensen (TRMO) | VIA" userId="48eeef65-5bf8-474b-9082-b56af31dd25e" providerId="ADAL" clId="{9E807FF3-A179-4B07-8FB7-95CCC3B770DE}" dt="2019-09-30T11:00:17.460" v="296" actId="207"/>
          <ac:spMkLst>
            <pc:docMk/>
            <pc:sldMk cId="2271565767" sldId="410"/>
            <ac:spMk id="80" creationId="{F7751893-7581-4C13-94A3-2C928A726F4A}"/>
          </ac:spMkLst>
        </pc:spChg>
        <pc:spChg chg="del mod">
          <ac:chgData name="Troels Mortensen (TRMO) | VIA" userId="48eeef65-5bf8-474b-9082-b56af31dd25e" providerId="ADAL" clId="{9E807FF3-A179-4B07-8FB7-95CCC3B770DE}" dt="2019-09-30T11:00:58.742" v="314" actId="478"/>
          <ac:spMkLst>
            <pc:docMk/>
            <pc:sldMk cId="2271565767" sldId="410"/>
            <ac:spMk id="83" creationId="{4F6F9446-F765-4483-9C75-6F1C07666864}"/>
          </ac:spMkLst>
        </pc:spChg>
        <pc:spChg chg="del mod">
          <ac:chgData name="Troels Mortensen (TRMO) | VIA" userId="48eeef65-5bf8-474b-9082-b56af31dd25e" providerId="ADAL" clId="{9E807FF3-A179-4B07-8FB7-95CCC3B770DE}" dt="2019-09-30T11:01:01.292" v="318" actId="478"/>
          <ac:spMkLst>
            <pc:docMk/>
            <pc:sldMk cId="2271565767" sldId="410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0:17.460" v="296" actId="207"/>
          <ac:spMkLst>
            <pc:docMk/>
            <pc:sldMk cId="2271565767" sldId="410"/>
            <ac:spMk id="104" creationId="{8FF15A4B-2D5C-4C79-8943-08143069DA4D}"/>
          </ac:spMkLst>
        </pc:spChg>
        <pc:spChg chg="del">
          <ac:chgData name="Troels Mortensen (TRMO) | VIA" userId="48eeef65-5bf8-474b-9082-b56af31dd25e" providerId="ADAL" clId="{9E807FF3-A179-4B07-8FB7-95CCC3B770DE}" dt="2019-09-30T11:02:27.087" v="344" actId="478"/>
          <ac:spMkLst>
            <pc:docMk/>
            <pc:sldMk cId="2271565767" sldId="410"/>
            <ac:spMk id="161" creationId="{08FF65EC-A5AE-43CB-AF03-5AC189506BFF}"/>
          </ac:spMkLst>
        </pc:spChg>
        <pc:spChg chg="add ord">
          <ac:chgData name="Troels Mortensen (TRMO) | VIA" userId="48eeef65-5bf8-474b-9082-b56af31dd25e" providerId="ADAL" clId="{9E807FF3-A179-4B07-8FB7-95CCC3B770DE}" dt="2019-09-30T12:04:39.455" v="772" actId="167"/>
          <ac:spMkLst>
            <pc:docMk/>
            <pc:sldMk cId="2271565767" sldId="410"/>
            <ac:spMk id="178" creationId="{9800BF35-3B24-41CE-BDC8-B37854A31F06}"/>
          </ac:spMkLst>
        </pc:s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1:01:00.062" v="316" actId="478"/>
          <ac:grpSpMkLst>
            <pc:docMk/>
            <pc:sldMk cId="2271565767" sldId="410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1:01:00.857" v="317" actId="478"/>
          <ac:grpSpMkLst>
            <pc:docMk/>
            <pc:sldMk cId="2271565767" sldId="410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134" creationId="{487F2751-FF64-4AD0-8130-ADFF50A63B49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138" creationId="{9662FE10-90FF-4174-B9D7-5B9BD32CBEC9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144" creationId="{CD9343F7-F5A5-4B9F-8892-D34326C30DD1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148" creationId="{B8C234BF-2535-4F97-8D07-6D9326F2B0AB}"/>
          </ac:grpSpMkLst>
        </pc:grpChg>
        <pc:grpChg chg="mod">
          <ac:chgData name="Troels Mortensen (TRMO) | VIA" userId="48eeef65-5bf8-474b-9082-b56af31dd25e" providerId="ADAL" clId="{9E807FF3-A179-4B07-8FB7-95CCC3B770DE}" dt="2019-09-30T11:00:17.460" v="296" actId="207"/>
          <ac:grpSpMkLst>
            <pc:docMk/>
            <pc:sldMk cId="2271565767" sldId="410"/>
            <ac:grpSpMk id="156" creationId="{B2627DFC-66C2-4E86-AEE5-6A4B536E9BA4}"/>
          </ac:grpSpMkLst>
        </pc:grpChg>
        <pc:grpChg chg="add del">
          <ac:chgData name="Troels Mortensen (TRMO) | VIA" userId="48eeef65-5bf8-474b-9082-b56af31dd25e" providerId="ADAL" clId="{9E807FF3-A179-4B07-8FB7-95CCC3B770DE}" dt="2019-09-30T11:01:50.323" v="330" actId="478"/>
          <ac:grpSpMkLst>
            <pc:docMk/>
            <pc:sldMk cId="2271565767" sldId="410"/>
            <ac:grpSpMk id="163" creationId="{D3E3E8BF-1366-4B1E-9C4F-F3A9E7F601C0}"/>
          </ac:grpSpMkLst>
        </pc:grpChg>
        <pc:grpChg chg="add">
          <ac:chgData name="Troels Mortensen (TRMO) | VIA" userId="48eeef65-5bf8-474b-9082-b56af31dd25e" providerId="ADAL" clId="{9E807FF3-A179-4B07-8FB7-95CCC3B770DE}" dt="2019-09-30T11:01:53.227" v="333"/>
          <ac:grpSpMkLst>
            <pc:docMk/>
            <pc:sldMk cId="2271565767" sldId="410"/>
            <ac:grpSpMk id="172" creationId="{ABCDD5E8-0FA7-4876-A329-A57014316E6A}"/>
          </ac:grpSpMkLst>
        </pc:grp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0:59.431" v="315" actId="478"/>
          <ac:cxnSpMkLst>
            <pc:docMk/>
            <pc:sldMk cId="2271565767" sldId="410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1:01.796" v="319" actId="478"/>
          <ac:cxnSpMkLst>
            <pc:docMk/>
            <pc:sldMk cId="2271565767" sldId="410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132" creationId="{447B5734-98EA-48E9-8BC6-5A34D5925839}"/>
          </ac:cxnSpMkLst>
        </pc:cxnChg>
        <pc:cxnChg chg="del mod">
          <ac:chgData name="Troels Mortensen (TRMO) | VIA" userId="48eeef65-5bf8-474b-9082-b56af31dd25e" providerId="ADAL" clId="{9E807FF3-A179-4B07-8FB7-95CCC3B770DE}" dt="2019-09-30T11:02:27.632" v="345" actId="478"/>
          <ac:cxnSpMkLst>
            <pc:docMk/>
            <pc:sldMk cId="2271565767" sldId="410"/>
            <ac:cxnSpMk id="160" creationId="{FD73DDBB-7A2F-4013-BC17-A230CA1E6EA6}"/>
          </ac:cxnSpMkLst>
        </pc:cxnChg>
        <pc:cxnChg chg="mod">
          <ac:chgData name="Troels Mortensen (TRMO) | VIA" userId="48eeef65-5bf8-474b-9082-b56af31dd25e" providerId="ADAL" clId="{9E807FF3-A179-4B07-8FB7-95CCC3B770DE}" dt="2019-09-30T11:00:17.460" v="296" actId="207"/>
          <ac:cxnSpMkLst>
            <pc:docMk/>
            <pc:sldMk cId="2271565767" sldId="410"/>
            <ac:cxnSpMk id="162" creationId="{394ACAD8-46C0-4075-AA5C-052505C33F19}"/>
          </ac:cxnSpMkLst>
        </pc:cxnChg>
        <pc:cxnChg chg="add del mod">
          <ac:chgData name="Troels Mortensen (TRMO) | VIA" userId="48eeef65-5bf8-474b-9082-b56af31dd25e" providerId="ADAL" clId="{9E807FF3-A179-4B07-8FB7-95CCC3B770DE}" dt="2019-09-30T11:01:52.538" v="332" actId="478"/>
          <ac:cxnSpMkLst>
            <pc:docMk/>
            <pc:sldMk cId="2271565767" sldId="410"/>
            <ac:cxnSpMk id="170" creationId="{7879B4F1-7BFD-4D67-9F2F-772E72958529}"/>
          </ac:cxnSpMkLst>
        </pc:cxnChg>
        <pc:cxnChg chg="add del mod">
          <ac:chgData name="Troels Mortensen (TRMO) | VIA" userId="48eeef65-5bf8-474b-9082-b56af31dd25e" providerId="ADAL" clId="{9E807FF3-A179-4B07-8FB7-95CCC3B770DE}" dt="2019-09-30T11:01:50.948" v="331" actId="478"/>
          <ac:cxnSpMkLst>
            <pc:docMk/>
            <pc:sldMk cId="2271565767" sldId="410"/>
            <ac:cxnSpMk id="171" creationId="{26D09801-776F-463D-BD3A-A2C4F1C1A47C}"/>
          </ac:cxnSpMkLst>
        </pc:cxnChg>
        <pc:cxnChg chg="add">
          <ac:chgData name="Troels Mortensen (TRMO) | VIA" userId="48eeef65-5bf8-474b-9082-b56af31dd25e" providerId="ADAL" clId="{9E807FF3-A179-4B07-8FB7-95CCC3B770DE}" dt="2019-09-30T11:01:53.227" v="333"/>
          <ac:cxnSpMkLst>
            <pc:docMk/>
            <pc:sldMk cId="2271565767" sldId="410"/>
            <ac:cxnSpMk id="175" creationId="{33B01889-2EF9-4B11-A055-96779D2B375D}"/>
          </ac:cxnSpMkLst>
        </pc:cxnChg>
        <pc:cxnChg chg="add">
          <ac:chgData name="Troels Mortensen (TRMO) | VIA" userId="48eeef65-5bf8-474b-9082-b56af31dd25e" providerId="ADAL" clId="{9E807FF3-A179-4B07-8FB7-95CCC3B770DE}" dt="2019-09-30T11:01:53.227" v="333"/>
          <ac:cxnSpMkLst>
            <pc:docMk/>
            <pc:sldMk cId="2271565767" sldId="410"/>
            <ac:cxnSpMk id="176" creationId="{A6115440-6217-4C7E-A802-7D2DB80F08C9}"/>
          </ac:cxnSpMkLst>
        </pc:cxnChg>
        <pc:cxnChg chg="add">
          <ac:chgData name="Troels Mortensen (TRMO) | VIA" userId="48eeef65-5bf8-474b-9082-b56af31dd25e" providerId="ADAL" clId="{9E807FF3-A179-4B07-8FB7-95CCC3B770DE}" dt="2019-09-30T11:01:53.227" v="333"/>
          <ac:cxnSpMkLst>
            <pc:docMk/>
            <pc:sldMk cId="2271565767" sldId="410"/>
            <ac:cxnSpMk id="177" creationId="{CD3119C4-48F0-4DB1-9B50-CBD98425AD40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4:44.242" v="774" actId="167"/>
        <pc:sldMkLst>
          <pc:docMk/>
          <pc:sldMk cId="1470338181" sldId="411"/>
        </pc:sldMkLst>
        <pc:spChg chg="mod">
          <ac:chgData name="Troels Mortensen (TRMO) | VIA" userId="48eeef65-5bf8-474b-9082-b56af31dd25e" providerId="ADAL" clId="{9E807FF3-A179-4B07-8FB7-95CCC3B770DE}" dt="2019-09-30T11:02:15.421" v="343" actId="207"/>
          <ac:spMkLst>
            <pc:docMk/>
            <pc:sldMk cId="1470338181" sldId="411"/>
            <ac:spMk id="80" creationId="{F7751893-7581-4C13-94A3-2C928A726F4A}"/>
          </ac:spMkLst>
        </pc:spChg>
        <pc:spChg chg="del">
          <ac:chgData name="Troels Mortensen (TRMO) | VIA" userId="48eeef65-5bf8-474b-9082-b56af31dd25e" providerId="ADAL" clId="{9E807FF3-A179-4B07-8FB7-95CCC3B770DE}" dt="2019-09-30T11:01:58.707" v="335" actId="478"/>
          <ac:spMkLst>
            <pc:docMk/>
            <pc:sldMk cId="1470338181" sldId="411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1:01:59.805" v="337" actId="478"/>
          <ac:spMkLst>
            <pc:docMk/>
            <pc:sldMk cId="1470338181" sldId="411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2:15.421" v="343" actId="207"/>
          <ac:spMkLst>
            <pc:docMk/>
            <pc:sldMk cId="1470338181" sldId="411"/>
            <ac:spMk id="104" creationId="{8FF15A4B-2D5C-4C79-8943-08143069DA4D}"/>
          </ac:spMkLst>
        </pc:spChg>
        <pc:spChg chg="del">
          <ac:chgData name="Troels Mortensen (TRMO) | VIA" userId="48eeef65-5bf8-474b-9082-b56af31dd25e" providerId="ADAL" clId="{9E807FF3-A179-4B07-8FB7-95CCC3B770DE}" dt="2019-09-30T11:02:01.730" v="340" actId="478"/>
          <ac:spMkLst>
            <pc:docMk/>
            <pc:sldMk cId="1470338181" sldId="411"/>
            <ac:spMk id="161" creationId="{1F62BFB8-48CE-460E-9B13-3DB928488615}"/>
          </ac:spMkLst>
        </pc:spChg>
        <pc:spChg chg="add ord">
          <ac:chgData name="Troels Mortensen (TRMO) | VIA" userId="48eeef65-5bf8-474b-9082-b56af31dd25e" providerId="ADAL" clId="{9E807FF3-A179-4B07-8FB7-95CCC3B770DE}" dt="2019-09-30T12:04:44.242" v="774" actId="167"/>
          <ac:spMkLst>
            <pc:docMk/>
            <pc:sldMk cId="1470338181" sldId="411"/>
            <ac:spMk id="173" creationId="{31222E1A-8F41-41B4-9234-ED64F0B0FC86}"/>
          </ac:spMkLst>
        </pc:s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54" creationId="{765F0A58-27D5-4FC7-9EFC-A2B0552280F4}"/>
          </ac:grpSpMkLst>
        </pc:grpChg>
        <pc:grpChg chg="del">
          <ac:chgData name="Troels Mortensen (TRMO) | VIA" userId="48eeef65-5bf8-474b-9082-b56af31dd25e" providerId="ADAL" clId="{9E807FF3-A179-4B07-8FB7-95CCC3B770DE}" dt="2019-09-30T11:01:58.059" v="334" actId="478"/>
          <ac:grpSpMkLst>
            <pc:docMk/>
            <pc:sldMk cId="1470338181" sldId="411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75" creationId="{7953970D-5C74-4522-B436-419E1AEDA5C2}"/>
          </ac:grpSpMkLst>
        </pc:grpChg>
        <pc:grpChg chg="del">
          <ac:chgData name="Troels Mortensen (TRMO) | VIA" userId="48eeef65-5bf8-474b-9082-b56af31dd25e" providerId="ADAL" clId="{9E807FF3-A179-4B07-8FB7-95CCC3B770DE}" dt="2019-09-30T11:02:00.706" v="339" actId="478"/>
          <ac:grpSpMkLst>
            <pc:docMk/>
            <pc:sldMk cId="1470338181" sldId="411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134" creationId="{67B9F101-4A16-4FA8-A1AF-F49BC77C3868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138" creationId="{2E5866A8-754C-46E2-A4DC-5AA3EEB085C2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144" creationId="{219DFF6C-1A88-4124-B571-D49E6E74124F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148" creationId="{17D4C625-9627-4D26-9210-427E1655FF7E}"/>
          </ac:grpSpMkLst>
        </pc:grpChg>
        <pc:grpChg chg="mod">
          <ac:chgData name="Troels Mortensen (TRMO) | VIA" userId="48eeef65-5bf8-474b-9082-b56af31dd25e" providerId="ADAL" clId="{9E807FF3-A179-4B07-8FB7-95CCC3B770DE}" dt="2019-09-30T11:02:15.421" v="343" actId="207"/>
          <ac:grpSpMkLst>
            <pc:docMk/>
            <pc:sldMk cId="1470338181" sldId="411"/>
            <ac:grpSpMk id="156" creationId="{008C5688-02C3-45E0-9D53-1876281288B7}"/>
          </ac:grpSpMkLst>
        </pc:grpChg>
        <pc:grpChg chg="add">
          <ac:chgData name="Troels Mortensen (TRMO) | VIA" userId="48eeef65-5bf8-474b-9082-b56af31dd25e" providerId="ADAL" clId="{9E807FF3-A179-4B07-8FB7-95CCC3B770DE}" dt="2019-09-30T11:02:03.122" v="342"/>
          <ac:grpSpMkLst>
            <pc:docMk/>
            <pc:sldMk cId="1470338181" sldId="411"/>
            <ac:grpSpMk id="167" creationId="{2DC16853-35C1-4FC2-92A0-5FA3031923B5}"/>
          </ac:grpSpMkLst>
        </pc:grp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1:59.178" v="336" actId="478"/>
          <ac:cxnSpMkLst>
            <pc:docMk/>
            <pc:sldMk cId="1470338181" sldId="411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2:00.283" v="338" actId="478"/>
          <ac:cxnSpMkLst>
            <pc:docMk/>
            <pc:sldMk cId="1470338181" sldId="411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142" creationId="{A2596D86-99DF-4872-85E5-1273F0F2B6F4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152" creationId="{03CA47B9-5537-4A13-9074-230DC836475B}"/>
          </ac:cxnSpMkLst>
        </pc:cxnChg>
        <pc:cxnChg chg="del mod">
          <ac:chgData name="Troels Mortensen (TRMO) | VIA" userId="48eeef65-5bf8-474b-9082-b56af31dd25e" providerId="ADAL" clId="{9E807FF3-A179-4B07-8FB7-95CCC3B770DE}" dt="2019-09-30T11:02:02.166" v="341" actId="478"/>
          <ac:cxnSpMkLst>
            <pc:docMk/>
            <pc:sldMk cId="1470338181" sldId="411"/>
            <ac:cxnSpMk id="160" creationId="{2145A628-819B-42FA-9EEA-0BC85F523485}"/>
          </ac:cxnSpMkLst>
        </pc:cxnChg>
        <pc:cxnChg chg="mod">
          <ac:chgData name="Troels Mortensen (TRMO) | VIA" userId="48eeef65-5bf8-474b-9082-b56af31dd25e" providerId="ADAL" clId="{9E807FF3-A179-4B07-8FB7-95CCC3B770DE}" dt="2019-09-30T11:02:15.421" v="343" actId="207"/>
          <ac:cxnSpMkLst>
            <pc:docMk/>
            <pc:sldMk cId="1470338181" sldId="411"/>
            <ac:cxnSpMk id="162" creationId="{44AA9BFB-B4C9-4A76-87AA-043DBAC9BA1C}"/>
          </ac:cxnSpMkLst>
        </pc:cxnChg>
        <pc:cxnChg chg="add">
          <ac:chgData name="Troels Mortensen (TRMO) | VIA" userId="48eeef65-5bf8-474b-9082-b56af31dd25e" providerId="ADAL" clId="{9E807FF3-A179-4B07-8FB7-95CCC3B770DE}" dt="2019-09-30T11:02:03.122" v="342"/>
          <ac:cxnSpMkLst>
            <pc:docMk/>
            <pc:sldMk cId="1470338181" sldId="411"/>
            <ac:cxnSpMk id="170" creationId="{924A3859-47A9-4F4E-8EC6-93A871BEF9C3}"/>
          </ac:cxnSpMkLst>
        </pc:cxnChg>
        <pc:cxnChg chg="add">
          <ac:chgData name="Troels Mortensen (TRMO) | VIA" userId="48eeef65-5bf8-474b-9082-b56af31dd25e" providerId="ADAL" clId="{9E807FF3-A179-4B07-8FB7-95CCC3B770DE}" dt="2019-09-30T11:02:03.122" v="342"/>
          <ac:cxnSpMkLst>
            <pc:docMk/>
            <pc:sldMk cId="1470338181" sldId="411"/>
            <ac:cxnSpMk id="171" creationId="{68E0CC77-7B10-4FA7-8951-95B2F9122CC1}"/>
          </ac:cxnSpMkLst>
        </pc:cxnChg>
        <pc:cxnChg chg="add">
          <ac:chgData name="Troels Mortensen (TRMO) | VIA" userId="48eeef65-5bf8-474b-9082-b56af31dd25e" providerId="ADAL" clId="{9E807FF3-A179-4B07-8FB7-95CCC3B770DE}" dt="2019-09-30T11:02:03.122" v="342"/>
          <ac:cxnSpMkLst>
            <pc:docMk/>
            <pc:sldMk cId="1470338181" sldId="411"/>
            <ac:cxnSpMk id="172" creationId="{EDBF1C50-3C0A-4947-90B4-97C361A4C154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4:47.869" v="776" actId="167"/>
        <pc:sldMkLst>
          <pc:docMk/>
          <pc:sldMk cId="150941543" sldId="412"/>
        </pc:sldMkLst>
        <pc:spChg chg="mod">
          <ac:chgData name="Troels Mortensen (TRMO) | VIA" userId="48eeef65-5bf8-474b-9082-b56af31dd25e" providerId="ADAL" clId="{9E807FF3-A179-4B07-8FB7-95CCC3B770DE}" dt="2019-09-30T11:02:47.362" v="354" actId="207"/>
          <ac:spMkLst>
            <pc:docMk/>
            <pc:sldMk cId="150941543" sldId="412"/>
            <ac:spMk id="80" creationId="{F7751893-7581-4C13-94A3-2C928A726F4A}"/>
          </ac:spMkLst>
        </pc:spChg>
        <pc:spChg chg="del">
          <ac:chgData name="Troels Mortensen (TRMO) | VIA" userId="48eeef65-5bf8-474b-9082-b56af31dd25e" providerId="ADAL" clId="{9E807FF3-A179-4B07-8FB7-95CCC3B770DE}" dt="2019-09-30T11:02:31.664" v="346" actId="478"/>
          <ac:spMkLst>
            <pc:docMk/>
            <pc:sldMk cId="150941543" sldId="412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1:02:33.658" v="348" actId="478"/>
          <ac:spMkLst>
            <pc:docMk/>
            <pc:sldMk cId="150941543" sldId="412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2:47.362" v="354" actId="207"/>
          <ac:spMkLst>
            <pc:docMk/>
            <pc:sldMk cId="150941543" sldId="412"/>
            <ac:spMk id="104" creationId="{8FF15A4B-2D5C-4C79-8943-08143069DA4D}"/>
          </ac:spMkLst>
        </pc:spChg>
        <pc:spChg chg="del">
          <ac:chgData name="Troels Mortensen (TRMO) | VIA" userId="48eeef65-5bf8-474b-9082-b56af31dd25e" providerId="ADAL" clId="{9E807FF3-A179-4B07-8FB7-95CCC3B770DE}" dt="2019-09-30T11:02:36.974" v="352" actId="478"/>
          <ac:spMkLst>
            <pc:docMk/>
            <pc:sldMk cId="150941543" sldId="412"/>
            <ac:spMk id="161" creationId="{BB7D28CC-1276-41B0-A075-9E389BC1B24C}"/>
          </ac:spMkLst>
        </pc:spChg>
        <pc:spChg chg="add ord">
          <ac:chgData name="Troels Mortensen (TRMO) | VIA" userId="48eeef65-5bf8-474b-9082-b56af31dd25e" providerId="ADAL" clId="{9E807FF3-A179-4B07-8FB7-95CCC3B770DE}" dt="2019-09-30T12:04:47.869" v="776" actId="167"/>
          <ac:spMkLst>
            <pc:docMk/>
            <pc:sldMk cId="150941543" sldId="412"/>
            <ac:spMk id="173" creationId="{29C5B9D7-3323-4D71-BAF4-DE48D4DCB477}"/>
          </ac:spMkLst>
        </pc:s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54" creationId="{765F0A58-27D5-4FC7-9EFC-A2B0552280F4}"/>
          </ac:grpSpMkLst>
        </pc:grpChg>
        <pc:grpChg chg="del">
          <ac:chgData name="Troels Mortensen (TRMO) | VIA" userId="48eeef65-5bf8-474b-9082-b56af31dd25e" providerId="ADAL" clId="{9E807FF3-A179-4B07-8FB7-95CCC3B770DE}" dt="2019-09-30T11:02:31.664" v="346" actId="478"/>
          <ac:grpSpMkLst>
            <pc:docMk/>
            <pc:sldMk cId="150941543" sldId="412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75" creationId="{7953970D-5C74-4522-B436-419E1AEDA5C2}"/>
          </ac:grpSpMkLst>
        </pc:grpChg>
        <pc:grpChg chg="del">
          <ac:chgData name="Troels Mortensen (TRMO) | VIA" userId="48eeef65-5bf8-474b-9082-b56af31dd25e" providerId="ADAL" clId="{9E807FF3-A179-4B07-8FB7-95CCC3B770DE}" dt="2019-09-30T11:02:34.660" v="350" actId="478"/>
          <ac:grpSpMkLst>
            <pc:docMk/>
            <pc:sldMk cId="150941543" sldId="412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134" creationId="{A5AF0859-01CB-4B9B-B505-81CE5EFC504A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138" creationId="{943D6E85-84AB-4093-A9F9-32D044B39F71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144" creationId="{D53C585F-3C53-41AE-BC4E-48286052D1F6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148" creationId="{9795BC93-58A8-4479-A8BC-4FFC821C13FF}"/>
          </ac:grpSpMkLst>
        </pc:grpChg>
        <pc:grpChg chg="mod">
          <ac:chgData name="Troels Mortensen (TRMO) | VIA" userId="48eeef65-5bf8-474b-9082-b56af31dd25e" providerId="ADAL" clId="{9E807FF3-A179-4B07-8FB7-95CCC3B770DE}" dt="2019-09-30T11:02:47.362" v="354" actId="207"/>
          <ac:grpSpMkLst>
            <pc:docMk/>
            <pc:sldMk cId="150941543" sldId="412"/>
            <ac:grpSpMk id="156" creationId="{15EC0A2F-004D-41AA-998D-2F7A93A5970F}"/>
          </ac:grpSpMkLst>
        </pc:grpChg>
        <pc:grpChg chg="add">
          <ac:chgData name="Troels Mortensen (TRMO) | VIA" userId="48eeef65-5bf8-474b-9082-b56af31dd25e" providerId="ADAL" clId="{9E807FF3-A179-4B07-8FB7-95CCC3B770DE}" dt="2019-09-30T11:02:35.670" v="351"/>
          <ac:grpSpMkLst>
            <pc:docMk/>
            <pc:sldMk cId="150941543" sldId="412"/>
            <ac:grpSpMk id="167" creationId="{F643734B-EF98-4B9B-B528-AD2E1F54DE00}"/>
          </ac:grpSpMkLst>
        </pc:grp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2:33.098" v="347" actId="478"/>
          <ac:cxnSpMkLst>
            <pc:docMk/>
            <pc:sldMk cId="150941543" sldId="412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2:34.267" v="349" actId="478"/>
          <ac:cxnSpMkLst>
            <pc:docMk/>
            <pc:sldMk cId="150941543" sldId="412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152" creationId="{45A14930-9578-4D0D-A0BC-17E594904DA3}"/>
          </ac:cxnSpMkLst>
        </pc:cxnChg>
        <pc:cxnChg chg="del mod">
          <ac:chgData name="Troels Mortensen (TRMO) | VIA" userId="48eeef65-5bf8-474b-9082-b56af31dd25e" providerId="ADAL" clId="{9E807FF3-A179-4B07-8FB7-95CCC3B770DE}" dt="2019-09-30T11:02:37.415" v="353" actId="478"/>
          <ac:cxnSpMkLst>
            <pc:docMk/>
            <pc:sldMk cId="150941543" sldId="412"/>
            <ac:cxnSpMk id="160" creationId="{1709110D-6404-423C-9516-1A554D09C410}"/>
          </ac:cxnSpMkLst>
        </pc:cxnChg>
        <pc:cxnChg chg="mod">
          <ac:chgData name="Troels Mortensen (TRMO) | VIA" userId="48eeef65-5bf8-474b-9082-b56af31dd25e" providerId="ADAL" clId="{9E807FF3-A179-4B07-8FB7-95CCC3B770DE}" dt="2019-09-30T11:02:47.362" v="354" actId="207"/>
          <ac:cxnSpMkLst>
            <pc:docMk/>
            <pc:sldMk cId="150941543" sldId="412"/>
            <ac:cxnSpMk id="162" creationId="{8354468C-7CD3-4D06-B3E7-6C9FB8995D33}"/>
          </ac:cxnSpMkLst>
        </pc:cxnChg>
        <pc:cxnChg chg="add">
          <ac:chgData name="Troels Mortensen (TRMO) | VIA" userId="48eeef65-5bf8-474b-9082-b56af31dd25e" providerId="ADAL" clId="{9E807FF3-A179-4B07-8FB7-95CCC3B770DE}" dt="2019-09-30T11:02:35.670" v="351"/>
          <ac:cxnSpMkLst>
            <pc:docMk/>
            <pc:sldMk cId="150941543" sldId="412"/>
            <ac:cxnSpMk id="170" creationId="{E4C417CA-3AA2-4A10-8862-4F2E89419FC4}"/>
          </ac:cxnSpMkLst>
        </pc:cxnChg>
        <pc:cxnChg chg="add">
          <ac:chgData name="Troels Mortensen (TRMO) | VIA" userId="48eeef65-5bf8-474b-9082-b56af31dd25e" providerId="ADAL" clId="{9E807FF3-A179-4B07-8FB7-95CCC3B770DE}" dt="2019-09-30T11:02:35.670" v="351"/>
          <ac:cxnSpMkLst>
            <pc:docMk/>
            <pc:sldMk cId="150941543" sldId="412"/>
            <ac:cxnSpMk id="171" creationId="{4760E5C4-ADE6-48F1-8E43-D82B4E9F3472}"/>
          </ac:cxnSpMkLst>
        </pc:cxnChg>
        <pc:cxnChg chg="add">
          <ac:chgData name="Troels Mortensen (TRMO) | VIA" userId="48eeef65-5bf8-474b-9082-b56af31dd25e" providerId="ADAL" clId="{9E807FF3-A179-4B07-8FB7-95CCC3B770DE}" dt="2019-09-30T11:02:35.670" v="351"/>
          <ac:cxnSpMkLst>
            <pc:docMk/>
            <pc:sldMk cId="150941543" sldId="412"/>
            <ac:cxnSpMk id="172" creationId="{EB34A9BE-E122-4356-B92D-B709C6846FBA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4:51.004" v="778" actId="167"/>
        <pc:sldMkLst>
          <pc:docMk/>
          <pc:sldMk cId="1982420774" sldId="413"/>
        </pc:sldMkLst>
        <pc:spChg chg="add del mod">
          <ac:chgData name="Troels Mortensen (TRMO) | VIA" userId="48eeef65-5bf8-474b-9082-b56af31dd25e" providerId="ADAL" clId="{9E807FF3-A179-4B07-8FB7-95CCC3B770DE}" dt="2019-09-30T11:03:09.094" v="370" actId="207"/>
          <ac:spMkLst>
            <pc:docMk/>
            <pc:sldMk cId="1982420774" sldId="413"/>
            <ac:spMk id="80" creationId="{F7751893-7581-4C13-94A3-2C928A726F4A}"/>
          </ac:spMkLst>
        </pc:spChg>
        <pc:spChg chg="del">
          <ac:chgData name="Troels Mortensen (TRMO) | VIA" userId="48eeef65-5bf8-474b-9082-b56af31dd25e" providerId="ADAL" clId="{9E807FF3-A179-4B07-8FB7-95CCC3B770DE}" dt="2019-09-30T11:02:55.735" v="360" actId="478"/>
          <ac:spMkLst>
            <pc:docMk/>
            <pc:sldMk cId="1982420774" sldId="413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1:02:57.981" v="363" actId="478"/>
          <ac:spMkLst>
            <pc:docMk/>
            <pc:sldMk cId="1982420774" sldId="413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3:06.522" v="369" actId="207"/>
          <ac:spMkLst>
            <pc:docMk/>
            <pc:sldMk cId="1982420774" sldId="413"/>
            <ac:spMk id="104" creationId="{8FF15A4B-2D5C-4C79-8943-08143069DA4D}"/>
          </ac:spMkLst>
        </pc:spChg>
        <pc:spChg chg="del">
          <ac:chgData name="Troels Mortensen (TRMO) | VIA" userId="48eeef65-5bf8-474b-9082-b56af31dd25e" providerId="ADAL" clId="{9E807FF3-A179-4B07-8FB7-95CCC3B770DE}" dt="2019-09-30T11:02:59.041" v="365" actId="478"/>
          <ac:spMkLst>
            <pc:docMk/>
            <pc:sldMk cId="1982420774" sldId="413"/>
            <ac:spMk id="161" creationId="{4E1669A4-0500-4D14-9FFD-CC7BB3618574}"/>
          </ac:spMkLst>
        </pc:spChg>
        <pc:spChg chg="add ord">
          <ac:chgData name="Troels Mortensen (TRMO) | VIA" userId="48eeef65-5bf8-474b-9082-b56af31dd25e" providerId="ADAL" clId="{9E807FF3-A179-4B07-8FB7-95CCC3B770DE}" dt="2019-09-30T12:04:51.004" v="778" actId="167"/>
          <ac:spMkLst>
            <pc:docMk/>
            <pc:sldMk cId="1982420774" sldId="413"/>
            <ac:spMk id="173" creationId="{45B3710E-1108-42FD-9176-E282143B91E2}"/>
          </ac:spMkLst>
        </pc:spChg>
        <pc:grpChg chg="mod">
          <ac:chgData name="Troels Mortensen (TRMO) | VIA" userId="48eeef65-5bf8-474b-9082-b56af31dd25e" providerId="ADAL" clId="{9E807FF3-A179-4B07-8FB7-95CCC3B770DE}" dt="2019-09-30T11:03:04.278" v="368" actId="207"/>
          <ac:grpSpMkLst>
            <pc:docMk/>
            <pc:sldMk cId="1982420774" sldId="413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3:04.278" v="368" actId="207"/>
          <ac:grpSpMkLst>
            <pc:docMk/>
            <pc:sldMk cId="1982420774" sldId="413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3:04.278" v="368" actId="207"/>
          <ac:grpSpMkLst>
            <pc:docMk/>
            <pc:sldMk cId="1982420774" sldId="413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3:06.522" v="369" actId="207"/>
          <ac:grpSpMkLst>
            <pc:docMk/>
            <pc:sldMk cId="1982420774" sldId="413"/>
            <ac:grpSpMk id="54" creationId="{765F0A58-27D5-4FC7-9EFC-A2B0552280F4}"/>
          </ac:grpSpMkLst>
        </pc:grpChg>
        <pc:grpChg chg="del">
          <ac:chgData name="Troels Mortensen (TRMO) | VIA" userId="48eeef65-5bf8-474b-9082-b56af31dd25e" providerId="ADAL" clId="{9E807FF3-A179-4B07-8FB7-95CCC3B770DE}" dt="2019-09-30T11:02:55.091" v="359" actId="478"/>
          <ac:grpSpMkLst>
            <pc:docMk/>
            <pc:sldMk cId="1982420774" sldId="413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3:06.522" v="369" actId="207"/>
          <ac:grpSpMkLst>
            <pc:docMk/>
            <pc:sldMk cId="1982420774" sldId="413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3:09.094" v="370" actId="207"/>
          <ac:grpSpMkLst>
            <pc:docMk/>
            <pc:sldMk cId="1982420774" sldId="413"/>
            <ac:grpSpMk id="67" creationId="{4C0517D5-CB0C-43F6-9333-6E2FEFC90F76}"/>
          </ac:grpSpMkLst>
        </pc:grpChg>
        <pc:grpChg chg="add del mod">
          <ac:chgData name="Troels Mortensen (TRMO) | VIA" userId="48eeef65-5bf8-474b-9082-b56af31dd25e" providerId="ADAL" clId="{9E807FF3-A179-4B07-8FB7-95CCC3B770DE}" dt="2019-09-30T11:03:09.094" v="370" actId="207"/>
          <ac:grpSpMkLst>
            <pc:docMk/>
            <pc:sldMk cId="1982420774" sldId="413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3:09.094" v="370" actId="207"/>
          <ac:grpSpMkLst>
            <pc:docMk/>
            <pc:sldMk cId="1982420774" sldId="413"/>
            <ac:grpSpMk id="75" creationId="{7953970D-5C74-4522-B436-419E1AEDA5C2}"/>
          </ac:grpSpMkLst>
        </pc:grpChg>
        <pc:grpChg chg="del">
          <ac:chgData name="Troels Mortensen (TRMO) | VIA" userId="48eeef65-5bf8-474b-9082-b56af31dd25e" providerId="ADAL" clId="{9E807FF3-A179-4B07-8FB7-95CCC3B770DE}" dt="2019-09-30T11:02:57.401" v="362" actId="478"/>
          <ac:grpSpMkLst>
            <pc:docMk/>
            <pc:sldMk cId="1982420774" sldId="413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3:11.755" v="371" actId="207"/>
          <ac:grpSpMkLst>
            <pc:docMk/>
            <pc:sldMk cId="1982420774" sldId="413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3:11.755" v="371" actId="207"/>
          <ac:grpSpMkLst>
            <pc:docMk/>
            <pc:sldMk cId="1982420774" sldId="413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3:11.755" v="371" actId="207"/>
          <ac:grpSpMkLst>
            <pc:docMk/>
            <pc:sldMk cId="1982420774" sldId="413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3:04.278" v="368" actId="207"/>
          <ac:grpSpMkLst>
            <pc:docMk/>
            <pc:sldMk cId="1982420774" sldId="413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3:04.278" v="368" actId="207"/>
          <ac:grpSpMkLst>
            <pc:docMk/>
            <pc:sldMk cId="1982420774" sldId="413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3:04.278" v="368" actId="207"/>
          <ac:grpSpMkLst>
            <pc:docMk/>
            <pc:sldMk cId="1982420774" sldId="413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3:15.952" v="373" actId="207"/>
          <ac:grpSpMkLst>
            <pc:docMk/>
            <pc:sldMk cId="1982420774" sldId="413"/>
            <ac:grpSpMk id="134" creationId="{D066A214-98F6-475B-A005-5FABB46B79D0}"/>
          </ac:grpSpMkLst>
        </pc:grpChg>
        <pc:grpChg chg="mod">
          <ac:chgData name="Troels Mortensen (TRMO) | VIA" userId="48eeef65-5bf8-474b-9082-b56af31dd25e" providerId="ADAL" clId="{9E807FF3-A179-4B07-8FB7-95CCC3B770DE}" dt="2019-09-30T11:03:14.008" v="372" actId="207"/>
          <ac:grpSpMkLst>
            <pc:docMk/>
            <pc:sldMk cId="1982420774" sldId="413"/>
            <ac:grpSpMk id="138" creationId="{B27911CA-E3FD-485A-8AB8-781044C6A4D3}"/>
          </ac:grpSpMkLst>
        </pc:grpChg>
        <pc:grpChg chg="mod">
          <ac:chgData name="Troels Mortensen (TRMO) | VIA" userId="48eeef65-5bf8-474b-9082-b56af31dd25e" providerId="ADAL" clId="{9E807FF3-A179-4B07-8FB7-95CCC3B770DE}" dt="2019-09-30T11:03:18.286" v="374" actId="207"/>
          <ac:grpSpMkLst>
            <pc:docMk/>
            <pc:sldMk cId="1982420774" sldId="413"/>
            <ac:grpSpMk id="144" creationId="{B01A9830-8852-4AA0-A9A0-83C530C47547}"/>
          </ac:grpSpMkLst>
        </pc:grpChg>
        <pc:grpChg chg="mod">
          <ac:chgData name="Troels Mortensen (TRMO) | VIA" userId="48eeef65-5bf8-474b-9082-b56af31dd25e" providerId="ADAL" clId="{9E807FF3-A179-4B07-8FB7-95CCC3B770DE}" dt="2019-09-30T11:03:14.008" v="372" actId="207"/>
          <ac:grpSpMkLst>
            <pc:docMk/>
            <pc:sldMk cId="1982420774" sldId="413"/>
            <ac:grpSpMk id="148" creationId="{0876AC19-A627-47A4-8F82-75DA7A9F131D}"/>
          </ac:grpSpMkLst>
        </pc:grpChg>
        <pc:grpChg chg="mod">
          <ac:chgData name="Troels Mortensen (TRMO) | VIA" userId="48eeef65-5bf8-474b-9082-b56af31dd25e" providerId="ADAL" clId="{9E807FF3-A179-4B07-8FB7-95CCC3B770DE}" dt="2019-09-30T11:03:14.008" v="372" actId="207"/>
          <ac:grpSpMkLst>
            <pc:docMk/>
            <pc:sldMk cId="1982420774" sldId="413"/>
            <ac:grpSpMk id="156" creationId="{0D053A36-2F62-4146-A1C6-B531BA3F26B1}"/>
          </ac:grpSpMkLst>
        </pc:grpChg>
        <pc:grpChg chg="add">
          <ac:chgData name="Troels Mortensen (TRMO) | VIA" userId="48eeef65-5bf8-474b-9082-b56af31dd25e" providerId="ADAL" clId="{9E807FF3-A179-4B07-8FB7-95CCC3B770DE}" dt="2019-09-30T11:03:00.421" v="367"/>
          <ac:grpSpMkLst>
            <pc:docMk/>
            <pc:sldMk cId="1982420774" sldId="413"/>
            <ac:grpSpMk id="167" creationId="{5CB9D2A9-D0EC-454A-99CA-3349AA1A0B4F}"/>
          </ac:grpSpMkLst>
        </pc:grpChg>
        <pc:cxnChg chg="mod">
          <ac:chgData name="Troels Mortensen (TRMO) | VIA" userId="48eeef65-5bf8-474b-9082-b56af31dd25e" providerId="ADAL" clId="{9E807FF3-A179-4B07-8FB7-95CCC3B770DE}" dt="2019-09-30T11:03:09.094" v="370" actId="207"/>
          <ac:cxnSpMkLst>
            <pc:docMk/>
            <pc:sldMk cId="1982420774" sldId="413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3:11.755" v="371" actId="207"/>
          <ac:cxnSpMkLst>
            <pc:docMk/>
            <pc:sldMk cId="1982420774" sldId="413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3:04.278" v="368" actId="207"/>
          <ac:cxnSpMkLst>
            <pc:docMk/>
            <pc:sldMk cId="1982420774" sldId="413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3:04.278" v="368" actId="207"/>
          <ac:cxnSpMkLst>
            <pc:docMk/>
            <pc:sldMk cId="1982420774" sldId="413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3:04.278" v="368" actId="207"/>
          <ac:cxnSpMkLst>
            <pc:docMk/>
            <pc:sldMk cId="1982420774" sldId="413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3:09.094" v="370" actId="207"/>
          <ac:cxnSpMkLst>
            <pc:docMk/>
            <pc:sldMk cId="1982420774" sldId="413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2:56.503" v="361" actId="478"/>
          <ac:cxnSpMkLst>
            <pc:docMk/>
            <pc:sldMk cId="1982420774" sldId="413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2:58.440" v="364" actId="478"/>
          <ac:cxnSpMkLst>
            <pc:docMk/>
            <pc:sldMk cId="1982420774" sldId="413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3:06.522" v="369" actId="207"/>
          <ac:cxnSpMkLst>
            <pc:docMk/>
            <pc:sldMk cId="1982420774" sldId="413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3:11.755" v="371" actId="207"/>
          <ac:cxnSpMkLst>
            <pc:docMk/>
            <pc:sldMk cId="1982420774" sldId="413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3:04.278" v="368" actId="207"/>
          <ac:cxnSpMkLst>
            <pc:docMk/>
            <pc:sldMk cId="1982420774" sldId="413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3:04.278" v="368" actId="207"/>
          <ac:cxnSpMkLst>
            <pc:docMk/>
            <pc:sldMk cId="1982420774" sldId="413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3:04.278" v="368" actId="207"/>
          <ac:cxnSpMkLst>
            <pc:docMk/>
            <pc:sldMk cId="1982420774" sldId="413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3:14.008" v="372" actId="207"/>
          <ac:cxnSpMkLst>
            <pc:docMk/>
            <pc:sldMk cId="1982420774" sldId="413"/>
            <ac:cxnSpMk id="152" creationId="{1A336EC9-5A70-4120-B2AB-C81E087042BF}"/>
          </ac:cxnSpMkLst>
        </pc:cxnChg>
        <pc:cxnChg chg="del mod">
          <ac:chgData name="Troels Mortensen (TRMO) | VIA" userId="48eeef65-5bf8-474b-9082-b56af31dd25e" providerId="ADAL" clId="{9E807FF3-A179-4B07-8FB7-95CCC3B770DE}" dt="2019-09-30T11:02:59.475" v="366" actId="478"/>
          <ac:cxnSpMkLst>
            <pc:docMk/>
            <pc:sldMk cId="1982420774" sldId="413"/>
            <ac:cxnSpMk id="160" creationId="{674CFB34-4E4B-4EFD-8970-01FD1055498C}"/>
          </ac:cxnSpMkLst>
        </pc:cxnChg>
        <pc:cxnChg chg="mod">
          <ac:chgData name="Troels Mortensen (TRMO) | VIA" userId="48eeef65-5bf8-474b-9082-b56af31dd25e" providerId="ADAL" clId="{9E807FF3-A179-4B07-8FB7-95CCC3B770DE}" dt="2019-09-30T11:03:14.008" v="372" actId="207"/>
          <ac:cxnSpMkLst>
            <pc:docMk/>
            <pc:sldMk cId="1982420774" sldId="413"/>
            <ac:cxnSpMk id="162" creationId="{F9ECDFA7-830F-4EBD-8644-D00E314F2D11}"/>
          </ac:cxnSpMkLst>
        </pc:cxnChg>
        <pc:cxnChg chg="add">
          <ac:chgData name="Troels Mortensen (TRMO) | VIA" userId="48eeef65-5bf8-474b-9082-b56af31dd25e" providerId="ADAL" clId="{9E807FF3-A179-4B07-8FB7-95CCC3B770DE}" dt="2019-09-30T11:03:00.421" v="367"/>
          <ac:cxnSpMkLst>
            <pc:docMk/>
            <pc:sldMk cId="1982420774" sldId="413"/>
            <ac:cxnSpMk id="170" creationId="{0804FEB4-8A7A-446E-928F-7D0139F72D2B}"/>
          </ac:cxnSpMkLst>
        </pc:cxnChg>
        <pc:cxnChg chg="add">
          <ac:chgData name="Troels Mortensen (TRMO) | VIA" userId="48eeef65-5bf8-474b-9082-b56af31dd25e" providerId="ADAL" clId="{9E807FF3-A179-4B07-8FB7-95CCC3B770DE}" dt="2019-09-30T11:03:00.421" v="367"/>
          <ac:cxnSpMkLst>
            <pc:docMk/>
            <pc:sldMk cId="1982420774" sldId="413"/>
            <ac:cxnSpMk id="171" creationId="{F6E062E8-C4D2-463C-8691-CAC1A4E0CDA0}"/>
          </ac:cxnSpMkLst>
        </pc:cxnChg>
        <pc:cxnChg chg="add">
          <ac:chgData name="Troels Mortensen (TRMO) | VIA" userId="48eeef65-5bf8-474b-9082-b56af31dd25e" providerId="ADAL" clId="{9E807FF3-A179-4B07-8FB7-95CCC3B770DE}" dt="2019-09-30T11:03:00.421" v="367"/>
          <ac:cxnSpMkLst>
            <pc:docMk/>
            <pc:sldMk cId="1982420774" sldId="413"/>
            <ac:cxnSpMk id="172" creationId="{6E857A45-CE56-4E66-8EDB-AB036B177341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4:54.233" v="780" actId="167"/>
        <pc:sldMkLst>
          <pc:docMk/>
          <pc:sldMk cId="1782122578" sldId="414"/>
        </pc:sldMkLst>
        <pc:spChg chg="mod">
          <ac:chgData name="Troels Mortensen (TRMO) | VIA" userId="48eeef65-5bf8-474b-9082-b56af31dd25e" providerId="ADAL" clId="{9E807FF3-A179-4B07-8FB7-95CCC3B770DE}" dt="2019-09-30T11:03:26.646" v="375" actId="207"/>
          <ac:spMkLst>
            <pc:docMk/>
            <pc:sldMk cId="1782122578" sldId="414"/>
            <ac:spMk id="80" creationId="{F7751893-7581-4C13-94A3-2C928A726F4A}"/>
          </ac:spMkLst>
        </pc:spChg>
        <pc:spChg chg="del mod">
          <ac:chgData name="Troels Mortensen (TRMO) | VIA" userId="48eeef65-5bf8-474b-9082-b56af31dd25e" providerId="ADAL" clId="{9E807FF3-A179-4B07-8FB7-95CCC3B770DE}" dt="2019-09-30T11:03:33.636" v="380" actId="478"/>
          <ac:spMkLst>
            <pc:docMk/>
            <pc:sldMk cId="1782122578" sldId="414"/>
            <ac:spMk id="83" creationId="{4F6F9446-F765-4483-9C75-6F1C07666864}"/>
          </ac:spMkLst>
        </pc:spChg>
        <pc:spChg chg="del mod">
          <ac:chgData name="Troels Mortensen (TRMO) | VIA" userId="48eeef65-5bf8-474b-9082-b56af31dd25e" providerId="ADAL" clId="{9E807FF3-A179-4B07-8FB7-95CCC3B770DE}" dt="2019-09-30T11:03:34.671" v="382" actId="478"/>
          <ac:spMkLst>
            <pc:docMk/>
            <pc:sldMk cId="1782122578" sldId="414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3:26.646" v="375" actId="207"/>
          <ac:spMkLst>
            <pc:docMk/>
            <pc:sldMk cId="1782122578" sldId="414"/>
            <ac:spMk id="104" creationId="{8FF15A4B-2D5C-4C79-8943-08143069DA4D}"/>
          </ac:spMkLst>
        </pc:spChg>
        <pc:spChg chg="del">
          <ac:chgData name="Troels Mortensen (TRMO) | VIA" userId="48eeef65-5bf8-474b-9082-b56af31dd25e" providerId="ADAL" clId="{9E807FF3-A179-4B07-8FB7-95CCC3B770DE}" dt="2019-09-30T11:03:31.702" v="377" actId="478"/>
          <ac:spMkLst>
            <pc:docMk/>
            <pc:sldMk cId="1782122578" sldId="414"/>
            <ac:spMk id="162" creationId="{1FAB7A63-56D9-4C48-891C-CD8CC0EA6B87}"/>
          </ac:spMkLst>
        </pc:spChg>
        <pc:spChg chg="add ord">
          <ac:chgData name="Troels Mortensen (TRMO) | VIA" userId="48eeef65-5bf8-474b-9082-b56af31dd25e" providerId="ADAL" clId="{9E807FF3-A179-4B07-8FB7-95CCC3B770DE}" dt="2019-09-30T12:04:54.233" v="780" actId="167"/>
          <ac:spMkLst>
            <pc:docMk/>
            <pc:sldMk cId="1782122578" sldId="414"/>
            <ac:spMk id="174" creationId="{758D3C7D-8136-45AA-B9DF-A854FB48EAEC}"/>
          </ac:spMkLst>
        </pc:s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1:03:33.016" v="379" actId="478"/>
          <ac:grpSpMkLst>
            <pc:docMk/>
            <pc:sldMk cId="1782122578" sldId="414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1:03:35.531" v="384" actId="478"/>
          <ac:grpSpMkLst>
            <pc:docMk/>
            <pc:sldMk cId="1782122578" sldId="414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3:29.398" v="376" actId="207"/>
          <ac:grpSpMkLst>
            <pc:docMk/>
            <pc:sldMk cId="1782122578" sldId="414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3:29.398" v="376" actId="207"/>
          <ac:grpSpMkLst>
            <pc:docMk/>
            <pc:sldMk cId="1782122578" sldId="414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3:29.398" v="376" actId="207"/>
          <ac:grpSpMkLst>
            <pc:docMk/>
            <pc:sldMk cId="1782122578" sldId="414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3:26.646" v="375" actId="207"/>
          <ac:grpSpMkLst>
            <pc:docMk/>
            <pc:sldMk cId="1782122578" sldId="414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3:41.251" v="387" actId="207"/>
          <ac:grpSpMkLst>
            <pc:docMk/>
            <pc:sldMk cId="1782122578" sldId="414"/>
            <ac:grpSpMk id="135" creationId="{2C4769A9-576C-427E-AB8A-C52BE4AD5960}"/>
          </ac:grpSpMkLst>
        </pc:grpChg>
        <pc:grpChg chg="mod">
          <ac:chgData name="Troels Mortensen (TRMO) | VIA" userId="48eeef65-5bf8-474b-9082-b56af31dd25e" providerId="ADAL" clId="{9E807FF3-A179-4B07-8FB7-95CCC3B770DE}" dt="2019-09-30T11:03:39.221" v="386" actId="207"/>
          <ac:grpSpMkLst>
            <pc:docMk/>
            <pc:sldMk cId="1782122578" sldId="414"/>
            <ac:grpSpMk id="139" creationId="{788A9F7C-75B3-45A0-95A9-CB2564FEAB16}"/>
          </ac:grpSpMkLst>
        </pc:grpChg>
        <pc:grpChg chg="mod">
          <ac:chgData name="Troels Mortensen (TRMO) | VIA" userId="48eeef65-5bf8-474b-9082-b56af31dd25e" providerId="ADAL" clId="{9E807FF3-A179-4B07-8FB7-95CCC3B770DE}" dt="2019-09-30T11:03:41.251" v="387" actId="207"/>
          <ac:grpSpMkLst>
            <pc:docMk/>
            <pc:sldMk cId="1782122578" sldId="414"/>
            <ac:grpSpMk id="145" creationId="{ABB2D886-CE1D-4528-A653-C8750667C33C}"/>
          </ac:grpSpMkLst>
        </pc:grpChg>
        <pc:grpChg chg="mod">
          <ac:chgData name="Troels Mortensen (TRMO) | VIA" userId="48eeef65-5bf8-474b-9082-b56af31dd25e" providerId="ADAL" clId="{9E807FF3-A179-4B07-8FB7-95CCC3B770DE}" dt="2019-09-30T11:03:39.221" v="386" actId="207"/>
          <ac:grpSpMkLst>
            <pc:docMk/>
            <pc:sldMk cId="1782122578" sldId="414"/>
            <ac:grpSpMk id="149" creationId="{9266720B-10DF-446F-BC11-8AE4BCA0DA29}"/>
          </ac:grpSpMkLst>
        </pc:grpChg>
        <pc:grpChg chg="mod">
          <ac:chgData name="Troels Mortensen (TRMO) | VIA" userId="48eeef65-5bf8-474b-9082-b56af31dd25e" providerId="ADAL" clId="{9E807FF3-A179-4B07-8FB7-95CCC3B770DE}" dt="2019-09-30T11:03:39.221" v="386" actId="207"/>
          <ac:grpSpMkLst>
            <pc:docMk/>
            <pc:sldMk cId="1782122578" sldId="414"/>
            <ac:grpSpMk id="157" creationId="{E32E0FF7-AD14-4C5D-9F68-F50DA33BDABD}"/>
          </ac:grpSpMkLst>
        </pc:grpChg>
        <pc:grpChg chg="add">
          <ac:chgData name="Troels Mortensen (TRMO) | VIA" userId="48eeef65-5bf8-474b-9082-b56af31dd25e" providerId="ADAL" clId="{9E807FF3-A179-4B07-8FB7-95CCC3B770DE}" dt="2019-09-30T11:03:36.566" v="385"/>
          <ac:grpSpMkLst>
            <pc:docMk/>
            <pc:sldMk cId="1782122578" sldId="414"/>
            <ac:grpSpMk id="168" creationId="{745F0D9F-FD04-4970-825B-93F44CF7FDEE}"/>
          </ac:grpSpMkLst>
        </pc:grpChg>
        <pc:cxnChg chg="mod">
          <ac:chgData name="Troels Mortensen (TRMO) | VIA" userId="48eeef65-5bf8-474b-9082-b56af31dd25e" providerId="ADAL" clId="{9E807FF3-A179-4B07-8FB7-95CCC3B770DE}" dt="2019-09-30T11:03:26.646" v="375" actId="207"/>
          <ac:cxnSpMkLst>
            <pc:docMk/>
            <pc:sldMk cId="1782122578" sldId="414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3:29.398" v="376" actId="207"/>
          <ac:cxnSpMkLst>
            <pc:docMk/>
            <pc:sldMk cId="1782122578" sldId="414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3:26.646" v="375" actId="207"/>
          <ac:cxnSpMkLst>
            <pc:docMk/>
            <pc:sldMk cId="1782122578" sldId="414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3:26.646" v="375" actId="207"/>
          <ac:cxnSpMkLst>
            <pc:docMk/>
            <pc:sldMk cId="1782122578" sldId="414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3:26.646" v="375" actId="207"/>
          <ac:cxnSpMkLst>
            <pc:docMk/>
            <pc:sldMk cId="1782122578" sldId="414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3:26.646" v="375" actId="207"/>
          <ac:cxnSpMkLst>
            <pc:docMk/>
            <pc:sldMk cId="1782122578" sldId="414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3:34.019" v="381" actId="478"/>
          <ac:cxnSpMkLst>
            <pc:docMk/>
            <pc:sldMk cId="1782122578" sldId="414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3:35.078" v="383" actId="478"/>
          <ac:cxnSpMkLst>
            <pc:docMk/>
            <pc:sldMk cId="1782122578" sldId="414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3:26.646" v="375" actId="207"/>
          <ac:cxnSpMkLst>
            <pc:docMk/>
            <pc:sldMk cId="1782122578" sldId="414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3:29.398" v="376" actId="207"/>
          <ac:cxnSpMkLst>
            <pc:docMk/>
            <pc:sldMk cId="1782122578" sldId="414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3:26.646" v="375" actId="207"/>
          <ac:cxnSpMkLst>
            <pc:docMk/>
            <pc:sldMk cId="1782122578" sldId="414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3:26.646" v="375" actId="207"/>
          <ac:cxnSpMkLst>
            <pc:docMk/>
            <pc:sldMk cId="1782122578" sldId="414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3:26.646" v="375" actId="207"/>
          <ac:cxnSpMkLst>
            <pc:docMk/>
            <pc:sldMk cId="1782122578" sldId="414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3:39.221" v="386" actId="207"/>
          <ac:cxnSpMkLst>
            <pc:docMk/>
            <pc:sldMk cId="1782122578" sldId="414"/>
            <ac:cxnSpMk id="153" creationId="{E7230748-CC04-4AF8-8768-3A187D4A36BD}"/>
          </ac:cxnSpMkLst>
        </pc:cxnChg>
        <pc:cxnChg chg="del mod">
          <ac:chgData name="Troels Mortensen (TRMO) | VIA" userId="48eeef65-5bf8-474b-9082-b56af31dd25e" providerId="ADAL" clId="{9E807FF3-A179-4B07-8FB7-95CCC3B770DE}" dt="2019-09-30T11:03:32.484" v="378" actId="478"/>
          <ac:cxnSpMkLst>
            <pc:docMk/>
            <pc:sldMk cId="1782122578" sldId="414"/>
            <ac:cxnSpMk id="161" creationId="{639D8AC0-BF58-49F6-88D4-22FF8148CEE1}"/>
          </ac:cxnSpMkLst>
        </pc:cxnChg>
        <pc:cxnChg chg="mod">
          <ac:chgData name="Troels Mortensen (TRMO) | VIA" userId="48eeef65-5bf8-474b-9082-b56af31dd25e" providerId="ADAL" clId="{9E807FF3-A179-4B07-8FB7-95CCC3B770DE}" dt="2019-09-30T11:03:39.221" v="386" actId="207"/>
          <ac:cxnSpMkLst>
            <pc:docMk/>
            <pc:sldMk cId="1782122578" sldId="414"/>
            <ac:cxnSpMk id="163" creationId="{27CF39B6-0C6D-49D0-90DC-9C29AD27A4DD}"/>
          </ac:cxnSpMkLst>
        </pc:cxnChg>
        <pc:cxnChg chg="add">
          <ac:chgData name="Troels Mortensen (TRMO) | VIA" userId="48eeef65-5bf8-474b-9082-b56af31dd25e" providerId="ADAL" clId="{9E807FF3-A179-4B07-8FB7-95CCC3B770DE}" dt="2019-09-30T11:03:36.566" v="385"/>
          <ac:cxnSpMkLst>
            <pc:docMk/>
            <pc:sldMk cId="1782122578" sldId="414"/>
            <ac:cxnSpMk id="171" creationId="{81FC7059-2CEF-4C0F-97F4-1094EBC5A659}"/>
          </ac:cxnSpMkLst>
        </pc:cxnChg>
        <pc:cxnChg chg="add">
          <ac:chgData name="Troels Mortensen (TRMO) | VIA" userId="48eeef65-5bf8-474b-9082-b56af31dd25e" providerId="ADAL" clId="{9E807FF3-A179-4B07-8FB7-95CCC3B770DE}" dt="2019-09-30T11:03:36.566" v="385"/>
          <ac:cxnSpMkLst>
            <pc:docMk/>
            <pc:sldMk cId="1782122578" sldId="414"/>
            <ac:cxnSpMk id="172" creationId="{39782155-69DD-4BC1-B1AF-5B69D195AAAD}"/>
          </ac:cxnSpMkLst>
        </pc:cxnChg>
        <pc:cxnChg chg="add">
          <ac:chgData name="Troels Mortensen (TRMO) | VIA" userId="48eeef65-5bf8-474b-9082-b56af31dd25e" providerId="ADAL" clId="{9E807FF3-A179-4B07-8FB7-95CCC3B770DE}" dt="2019-09-30T11:03:36.566" v="385"/>
          <ac:cxnSpMkLst>
            <pc:docMk/>
            <pc:sldMk cId="1782122578" sldId="414"/>
            <ac:cxnSpMk id="173" creationId="{E4D598A0-20DE-4DE5-A1D7-B7FD2CD6A56A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4:57.408" v="782" actId="167"/>
        <pc:sldMkLst>
          <pc:docMk/>
          <pc:sldMk cId="1258087031" sldId="415"/>
        </pc:sldMkLst>
        <pc:spChg chg="mod">
          <ac:chgData name="Troels Mortensen (TRMO) | VIA" userId="48eeef65-5bf8-474b-9082-b56af31dd25e" providerId="ADAL" clId="{9E807FF3-A179-4B07-8FB7-95CCC3B770DE}" dt="2019-09-30T11:03:53.261" v="390" actId="207"/>
          <ac:spMkLst>
            <pc:docMk/>
            <pc:sldMk cId="1258087031" sldId="415"/>
            <ac:spMk id="80" creationId="{F7751893-7581-4C13-94A3-2C928A726F4A}"/>
          </ac:spMkLst>
        </pc:spChg>
        <pc:spChg chg="del mod">
          <ac:chgData name="Troels Mortensen (TRMO) | VIA" userId="48eeef65-5bf8-474b-9082-b56af31dd25e" providerId="ADAL" clId="{9E807FF3-A179-4B07-8FB7-95CCC3B770DE}" dt="2019-09-30T11:03:59.776" v="395" actId="478"/>
          <ac:spMkLst>
            <pc:docMk/>
            <pc:sldMk cId="1258087031" sldId="415"/>
            <ac:spMk id="83" creationId="{4F6F9446-F765-4483-9C75-6F1C07666864}"/>
          </ac:spMkLst>
        </pc:spChg>
        <pc:spChg chg="del mod">
          <ac:chgData name="Troels Mortensen (TRMO) | VIA" userId="48eeef65-5bf8-474b-9082-b56af31dd25e" providerId="ADAL" clId="{9E807FF3-A179-4B07-8FB7-95CCC3B770DE}" dt="2019-09-30T11:04:00.934" v="397" actId="478"/>
          <ac:spMkLst>
            <pc:docMk/>
            <pc:sldMk cId="1258087031" sldId="415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3:50.383" v="389" actId="207"/>
          <ac:spMkLst>
            <pc:docMk/>
            <pc:sldMk cId="1258087031" sldId="415"/>
            <ac:spMk id="104" creationId="{8FF15A4B-2D5C-4C79-8943-08143069DA4D}"/>
          </ac:spMkLst>
        </pc:spChg>
        <pc:spChg chg="del">
          <ac:chgData name="Troels Mortensen (TRMO) | VIA" userId="48eeef65-5bf8-474b-9082-b56af31dd25e" providerId="ADAL" clId="{9E807FF3-A179-4B07-8FB7-95CCC3B770DE}" dt="2019-09-30T11:03:57.460" v="392" actId="478"/>
          <ac:spMkLst>
            <pc:docMk/>
            <pc:sldMk cId="1258087031" sldId="415"/>
            <ac:spMk id="162" creationId="{5C68A42E-8F18-4EB7-A6D1-954BAB917005}"/>
          </ac:spMkLst>
        </pc:spChg>
        <pc:spChg chg="add ord">
          <ac:chgData name="Troels Mortensen (TRMO) | VIA" userId="48eeef65-5bf8-474b-9082-b56af31dd25e" providerId="ADAL" clId="{9E807FF3-A179-4B07-8FB7-95CCC3B770DE}" dt="2019-09-30T12:04:57.408" v="782" actId="167"/>
          <ac:spMkLst>
            <pc:docMk/>
            <pc:sldMk cId="1258087031" sldId="415"/>
            <ac:spMk id="174" creationId="{447A420C-ACCB-4E9A-A108-CFEB291956E0}"/>
          </ac:spMkLst>
        </pc:spChg>
        <pc:grpChg chg="mod">
          <ac:chgData name="Troels Mortensen (TRMO) | VIA" userId="48eeef65-5bf8-474b-9082-b56af31dd25e" providerId="ADAL" clId="{9E807FF3-A179-4B07-8FB7-95CCC3B770DE}" dt="2019-09-30T11:03:47.670" v="388" actId="207"/>
          <ac:grpSpMkLst>
            <pc:docMk/>
            <pc:sldMk cId="1258087031" sldId="415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3:47.670" v="388" actId="207"/>
          <ac:grpSpMkLst>
            <pc:docMk/>
            <pc:sldMk cId="1258087031" sldId="415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3:47.670" v="388" actId="207"/>
          <ac:grpSpMkLst>
            <pc:docMk/>
            <pc:sldMk cId="1258087031" sldId="415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3:50.383" v="389" actId="207"/>
          <ac:grpSpMkLst>
            <pc:docMk/>
            <pc:sldMk cId="1258087031" sldId="415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1:03:59.195" v="394" actId="478"/>
          <ac:grpSpMkLst>
            <pc:docMk/>
            <pc:sldMk cId="1258087031" sldId="415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3:50.383" v="389" actId="207"/>
          <ac:grpSpMkLst>
            <pc:docMk/>
            <pc:sldMk cId="1258087031" sldId="415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3:53.261" v="390" actId="207"/>
          <ac:grpSpMkLst>
            <pc:docMk/>
            <pc:sldMk cId="1258087031" sldId="415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3:53.261" v="390" actId="207"/>
          <ac:grpSpMkLst>
            <pc:docMk/>
            <pc:sldMk cId="1258087031" sldId="415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3:53.261" v="390" actId="207"/>
          <ac:grpSpMkLst>
            <pc:docMk/>
            <pc:sldMk cId="1258087031" sldId="415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1:04:01.746" v="399" actId="478"/>
          <ac:grpSpMkLst>
            <pc:docMk/>
            <pc:sldMk cId="1258087031" sldId="415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3:56.072" v="391" actId="207"/>
          <ac:grpSpMkLst>
            <pc:docMk/>
            <pc:sldMk cId="1258087031" sldId="415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3:56.072" v="391" actId="207"/>
          <ac:grpSpMkLst>
            <pc:docMk/>
            <pc:sldMk cId="1258087031" sldId="415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3:56.072" v="391" actId="207"/>
          <ac:grpSpMkLst>
            <pc:docMk/>
            <pc:sldMk cId="1258087031" sldId="415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3:47.670" v="388" actId="207"/>
          <ac:grpSpMkLst>
            <pc:docMk/>
            <pc:sldMk cId="1258087031" sldId="415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3:47.670" v="388" actId="207"/>
          <ac:grpSpMkLst>
            <pc:docMk/>
            <pc:sldMk cId="1258087031" sldId="415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3:47.670" v="388" actId="207"/>
          <ac:grpSpMkLst>
            <pc:docMk/>
            <pc:sldMk cId="1258087031" sldId="415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4:07.691" v="401" actId="207"/>
          <ac:grpSpMkLst>
            <pc:docMk/>
            <pc:sldMk cId="1258087031" sldId="415"/>
            <ac:grpSpMk id="135" creationId="{08E394B0-4FA2-47C6-BC09-7C1B82480AA4}"/>
          </ac:grpSpMkLst>
        </pc:grpChg>
        <pc:grpChg chg="mod">
          <ac:chgData name="Troels Mortensen (TRMO) | VIA" userId="48eeef65-5bf8-474b-9082-b56af31dd25e" providerId="ADAL" clId="{9E807FF3-A179-4B07-8FB7-95CCC3B770DE}" dt="2019-09-30T11:04:07.691" v="401" actId="207"/>
          <ac:grpSpMkLst>
            <pc:docMk/>
            <pc:sldMk cId="1258087031" sldId="415"/>
            <ac:grpSpMk id="139" creationId="{F67D8B17-00F0-44F1-8D28-741629CD25BC}"/>
          </ac:grpSpMkLst>
        </pc:grpChg>
        <pc:grpChg chg="mod">
          <ac:chgData name="Troels Mortensen (TRMO) | VIA" userId="48eeef65-5bf8-474b-9082-b56af31dd25e" providerId="ADAL" clId="{9E807FF3-A179-4B07-8FB7-95CCC3B770DE}" dt="2019-09-30T11:04:07.691" v="401" actId="207"/>
          <ac:grpSpMkLst>
            <pc:docMk/>
            <pc:sldMk cId="1258087031" sldId="415"/>
            <ac:grpSpMk id="145" creationId="{27E04D92-B89F-4DD9-BDB8-7596E65789C2}"/>
          </ac:grpSpMkLst>
        </pc:grpChg>
        <pc:grpChg chg="mod">
          <ac:chgData name="Troels Mortensen (TRMO) | VIA" userId="48eeef65-5bf8-474b-9082-b56af31dd25e" providerId="ADAL" clId="{9E807FF3-A179-4B07-8FB7-95CCC3B770DE}" dt="2019-09-30T11:04:07.691" v="401" actId="207"/>
          <ac:grpSpMkLst>
            <pc:docMk/>
            <pc:sldMk cId="1258087031" sldId="415"/>
            <ac:grpSpMk id="149" creationId="{8BD94BD8-F6B8-41E0-867F-B8A048B4DCAB}"/>
          </ac:grpSpMkLst>
        </pc:grpChg>
        <pc:grpChg chg="mod">
          <ac:chgData name="Troels Mortensen (TRMO) | VIA" userId="48eeef65-5bf8-474b-9082-b56af31dd25e" providerId="ADAL" clId="{9E807FF3-A179-4B07-8FB7-95CCC3B770DE}" dt="2019-09-30T11:04:07.691" v="401" actId="207"/>
          <ac:grpSpMkLst>
            <pc:docMk/>
            <pc:sldMk cId="1258087031" sldId="415"/>
            <ac:grpSpMk id="157" creationId="{7AAF5319-AC31-4504-A3E3-0D3F2A73E48A}"/>
          </ac:grpSpMkLst>
        </pc:grpChg>
        <pc:grpChg chg="add">
          <ac:chgData name="Troels Mortensen (TRMO) | VIA" userId="48eeef65-5bf8-474b-9082-b56af31dd25e" providerId="ADAL" clId="{9E807FF3-A179-4B07-8FB7-95CCC3B770DE}" dt="2019-09-30T11:04:02.660" v="400"/>
          <ac:grpSpMkLst>
            <pc:docMk/>
            <pc:sldMk cId="1258087031" sldId="415"/>
            <ac:grpSpMk id="168" creationId="{45D476DF-A068-4805-ABCE-90601813702E}"/>
          </ac:grpSpMkLst>
        </pc:grpChg>
        <pc:cxnChg chg="mod">
          <ac:chgData name="Troels Mortensen (TRMO) | VIA" userId="48eeef65-5bf8-474b-9082-b56af31dd25e" providerId="ADAL" clId="{9E807FF3-A179-4B07-8FB7-95CCC3B770DE}" dt="2019-09-30T11:03:53.261" v="390" actId="207"/>
          <ac:cxnSpMkLst>
            <pc:docMk/>
            <pc:sldMk cId="1258087031" sldId="415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3:56.072" v="391" actId="207"/>
          <ac:cxnSpMkLst>
            <pc:docMk/>
            <pc:sldMk cId="1258087031" sldId="415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3:47.670" v="388" actId="207"/>
          <ac:cxnSpMkLst>
            <pc:docMk/>
            <pc:sldMk cId="1258087031" sldId="415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3:47.670" v="388" actId="207"/>
          <ac:cxnSpMkLst>
            <pc:docMk/>
            <pc:sldMk cId="1258087031" sldId="415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3:47.670" v="388" actId="207"/>
          <ac:cxnSpMkLst>
            <pc:docMk/>
            <pc:sldMk cId="1258087031" sldId="415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3:53.261" v="390" actId="207"/>
          <ac:cxnSpMkLst>
            <pc:docMk/>
            <pc:sldMk cId="1258087031" sldId="415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4:00.302" v="396" actId="478"/>
          <ac:cxnSpMkLst>
            <pc:docMk/>
            <pc:sldMk cId="1258087031" sldId="415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4:01.367" v="398" actId="478"/>
          <ac:cxnSpMkLst>
            <pc:docMk/>
            <pc:sldMk cId="1258087031" sldId="415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3:50.383" v="389" actId="207"/>
          <ac:cxnSpMkLst>
            <pc:docMk/>
            <pc:sldMk cId="1258087031" sldId="415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3:56.072" v="391" actId="207"/>
          <ac:cxnSpMkLst>
            <pc:docMk/>
            <pc:sldMk cId="1258087031" sldId="415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3:47.670" v="388" actId="207"/>
          <ac:cxnSpMkLst>
            <pc:docMk/>
            <pc:sldMk cId="1258087031" sldId="415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3:47.670" v="388" actId="207"/>
          <ac:cxnSpMkLst>
            <pc:docMk/>
            <pc:sldMk cId="1258087031" sldId="415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3:47.670" v="388" actId="207"/>
          <ac:cxnSpMkLst>
            <pc:docMk/>
            <pc:sldMk cId="1258087031" sldId="415"/>
            <ac:cxnSpMk id="132" creationId="{447B5734-98EA-48E9-8BC6-5A34D5925839}"/>
          </ac:cxnSpMkLst>
        </pc:cxnChg>
        <pc:cxnChg chg="del mod">
          <ac:chgData name="Troels Mortensen (TRMO) | VIA" userId="48eeef65-5bf8-474b-9082-b56af31dd25e" providerId="ADAL" clId="{9E807FF3-A179-4B07-8FB7-95CCC3B770DE}" dt="2019-09-30T11:03:58.443" v="393" actId="478"/>
          <ac:cxnSpMkLst>
            <pc:docMk/>
            <pc:sldMk cId="1258087031" sldId="415"/>
            <ac:cxnSpMk id="161" creationId="{703B911B-84DE-4D43-B866-258C64D02A5B}"/>
          </ac:cxnSpMkLst>
        </pc:cxnChg>
        <pc:cxnChg chg="mod">
          <ac:chgData name="Troels Mortensen (TRMO) | VIA" userId="48eeef65-5bf8-474b-9082-b56af31dd25e" providerId="ADAL" clId="{9E807FF3-A179-4B07-8FB7-95CCC3B770DE}" dt="2019-09-30T11:04:07.691" v="401" actId="207"/>
          <ac:cxnSpMkLst>
            <pc:docMk/>
            <pc:sldMk cId="1258087031" sldId="415"/>
            <ac:cxnSpMk id="163" creationId="{741FF7A0-40FB-4F8D-B5A2-7A906E386AD7}"/>
          </ac:cxnSpMkLst>
        </pc:cxnChg>
        <pc:cxnChg chg="add">
          <ac:chgData name="Troels Mortensen (TRMO) | VIA" userId="48eeef65-5bf8-474b-9082-b56af31dd25e" providerId="ADAL" clId="{9E807FF3-A179-4B07-8FB7-95CCC3B770DE}" dt="2019-09-30T11:04:02.660" v="400"/>
          <ac:cxnSpMkLst>
            <pc:docMk/>
            <pc:sldMk cId="1258087031" sldId="415"/>
            <ac:cxnSpMk id="171" creationId="{9256E405-BF02-4C6A-A7AE-06AD532DA462}"/>
          </ac:cxnSpMkLst>
        </pc:cxnChg>
        <pc:cxnChg chg="add">
          <ac:chgData name="Troels Mortensen (TRMO) | VIA" userId="48eeef65-5bf8-474b-9082-b56af31dd25e" providerId="ADAL" clId="{9E807FF3-A179-4B07-8FB7-95CCC3B770DE}" dt="2019-09-30T11:04:02.660" v="400"/>
          <ac:cxnSpMkLst>
            <pc:docMk/>
            <pc:sldMk cId="1258087031" sldId="415"/>
            <ac:cxnSpMk id="172" creationId="{3B5B89B1-9313-4635-9D05-B0914718AFA7}"/>
          </ac:cxnSpMkLst>
        </pc:cxnChg>
        <pc:cxnChg chg="add">
          <ac:chgData name="Troels Mortensen (TRMO) | VIA" userId="48eeef65-5bf8-474b-9082-b56af31dd25e" providerId="ADAL" clId="{9E807FF3-A179-4B07-8FB7-95CCC3B770DE}" dt="2019-09-30T11:04:02.660" v="400"/>
          <ac:cxnSpMkLst>
            <pc:docMk/>
            <pc:sldMk cId="1258087031" sldId="415"/>
            <ac:cxnSpMk id="173" creationId="{5C054E1C-D9BD-45CA-ABD0-6830CE45315B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5:00.608" v="784" actId="167"/>
        <pc:sldMkLst>
          <pc:docMk/>
          <pc:sldMk cId="4185857990" sldId="416"/>
        </pc:sldMkLst>
        <pc:spChg chg="mod">
          <ac:chgData name="Troels Mortensen (TRMO) | VIA" userId="48eeef65-5bf8-474b-9082-b56af31dd25e" providerId="ADAL" clId="{9E807FF3-A179-4B07-8FB7-95CCC3B770DE}" dt="2019-09-30T11:04:21.226" v="402" actId="207"/>
          <ac:spMkLst>
            <pc:docMk/>
            <pc:sldMk cId="4185857990" sldId="416"/>
            <ac:spMk id="80" creationId="{F7751893-7581-4C13-94A3-2C928A726F4A}"/>
          </ac:spMkLst>
        </pc:spChg>
        <pc:spChg chg="del mod">
          <ac:chgData name="Troels Mortensen (TRMO) | VIA" userId="48eeef65-5bf8-474b-9082-b56af31dd25e" providerId="ADAL" clId="{9E807FF3-A179-4B07-8FB7-95CCC3B770DE}" dt="2019-09-30T11:04:27.237" v="411" actId="478"/>
          <ac:spMkLst>
            <pc:docMk/>
            <pc:sldMk cId="4185857990" sldId="416"/>
            <ac:spMk id="83" creationId="{4F6F9446-F765-4483-9C75-6F1C07666864}"/>
          </ac:spMkLst>
        </pc:spChg>
        <pc:spChg chg="mod">
          <ac:chgData name="Troels Mortensen (TRMO) | VIA" userId="48eeef65-5bf8-474b-9082-b56af31dd25e" providerId="ADAL" clId="{9E807FF3-A179-4B07-8FB7-95CCC3B770DE}" dt="2019-09-30T11:04:23.481" v="405" actId="6549"/>
          <ac:spMkLst>
            <pc:docMk/>
            <pc:sldMk cId="4185857990" sldId="416"/>
            <ac:spMk id="87" creationId="{0B10363C-FEC9-48C1-8662-B77788B921C8}"/>
          </ac:spMkLst>
        </pc:spChg>
        <pc:spChg chg="del mod">
          <ac:chgData name="Troels Mortensen (TRMO) | VIA" userId="48eeef65-5bf8-474b-9082-b56af31dd25e" providerId="ADAL" clId="{9E807FF3-A179-4B07-8FB7-95CCC3B770DE}" dt="2019-09-30T11:04:24.510" v="406" actId="478"/>
          <ac:spMkLst>
            <pc:docMk/>
            <pc:sldMk cId="4185857990" sldId="416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4:21.226" v="402" actId="207"/>
          <ac:spMkLst>
            <pc:docMk/>
            <pc:sldMk cId="4185857990" sldId="416"/>
            <ac:spMk id="104" creationId="{8FF15A4B-2D5C-4C79-8943-08143069DA4D}"/>
          </ac:spMkLst>
        </pc:spChg>
        <pc:spChg chg="del">
          <ac:chgData name="Troels Mortensen (TRMO) | VIA" userId="48eeef65-5bf8-474b-9082-b56af31dd25e" providerId="ADAL" clId="{9E807FF3-A179-4B07-8FB7-95CCC3B770DE}" dt="2019-09-30T11:04:22.316" v="403" actId="478"/>
          <ac:spMkLst>
            <pc:docMk/>
            <pc:sldMk cId="4185857990" sldId="416"/>
            <ac:spMk id="162" creationId="{A3559E3A-741D-4272-B700-EA824B0C17AC}"/>
          </ac:spMkLst>
        </pc:spChg>
        <pc:spChg chg="add ord">
          <ac:chgData name="Troels Mortensen (TRMO) | VIA" userId="48eeef65-5bf8-474b-9082-b56af31dd25e" providerId="ADAL" clId="{9E807FF3-A179-4B07-8FB7-95CCC3B770DE}" dt="2019-09-30T12:05:00.608" v="784" actId="167"/>
          <ac:spMkLst>
            <pc:docMk/>
            <pc:sldMk cId="4185857990" sldId="416"/>
            <ac:spMk id="176" creationId="{ED872B39-D95C-42EF-B71B-1453BDE6FF59}"/>
          </ac:spMkLst>
        </pc:s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1:04:26.189" v="409" actId="478"/>
          <ac:grpSpMkLst>
            <pc:docMk/>
            <pc:sldMk cId="4185857990" sldId="416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1:04:24.987" v="407" actId="478"/>
          <ac:grpSpMkLst>
            <pc:docMk/>
            <pc:sldMk cId="4185857990" sldId="416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135" creationId="{23BD9674-FEDF-4F17-BE4D-CEBE070E7833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139" creationId="{035BB3D4-5107-4655-B6A1-ED98E7BC202C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145" creationId="{93DD35ED-654C-4A25-BF26-0DE78E00E4DF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149" creationId="{CB3D4558-ECDD-42B2-BE51-B5BC89ED254F}"/>
          </ac:grpSpMkLst>
        </pc:grpChg>
        <pc:grpChg chg="mod">
          <ac:chgData name="Troels Mortensen (TRMO) | VIA" userId="48eeef65-5bf8-474b-9082-b56af31dd25e" providerId="ADAL" clId="{9E807FF3-A179-4B07-8FB7-95CCC3B770DE}" dt="2019-09-30T11:04:21.226" v="402" actId="207"/>
          <ac:grpSpMkLst>
            <pc:docMk/>
            <pc:sldMk cId="4185857990" sldId="416"/>
            <ac:grpSpMk id="157" creationId="{34005A66-1A9F-4CD0-98B9-63A250DCF0B4}"/>
          </ac:grpSpMkLst>
        </pc:grpChg>
        <pc:grpChg chg="add">
          <ac:chgData name="Troels Mortensen (TRMO) | VIA" userId="48eeef65-5bf8-474b-9082-b56af31dd25e" providerId="ADAL" clId="{9E807FF3-A179-4B07-8FB7-95CCC3B770DE}" dt="2019-09-30T11:04:28.256" v="412"/>
          <ac:grpSpMkLst>
            <pc:docMk/>
            <pc:sldMk cId="4185857990" sldId="416"/>
            <ac:grpSpMk id="170" creationId="{1ABCC9A7-068F-4742-A4CD-D437F81D929A}"/>
          </ac:grpSpMkLst>
        </pc:grp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7" creationId="{EB2ABB61-99B2-47C5-9775-27ABB1B8344C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4:26.667" v="410" actId="478"/>
          <ac:cxnSpMkLst>
            <pc:docMk/>
            <pc:sldMk cId="4185857990" sldId="416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4:25.443" v="408" actId="478"/>
          <ac:cxnSpMkLst>
            <pc:docMk/>
            <pc:sldMk cId="4185857990" sldId="416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132" creationId="{447B5734-98EA-48E9-8BC6-5A34D5925839}"/>
          </ac:cxnSpMkLst>
        </pc:cxnChg>
        <pc:cxnChg chg="del mod">
          <ac:chgData name="Troels Mortensen (TRMO) | VIA" userId="48eeef65-5bf8-474b-9082-b56af31dd25e" providerId="ADAL" clId="{9E807FF3-A179-4B07-8FB7-95CCC3B770DE}" dt="2019-09-30T11:04:22.734" v="404" actId="478"/>
          <ac:cxnSpMkLst>
            <pc:docMk/>
            <pc:sldMk cId="4185857990" sldId="416"/>
            <ac:cxnSpMk id="161" creationId="{9E92FC66-A7A9-478A-8EA7-06B6DF93E7DF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163" creationId="{D593F519-C761-4237-BDB3-FEB82DA1A0ED}"/>
          </ac:cxnSpMkLst>
        </pc:cxnChg>
        <pc:cxnChg chg="mod">
          <ac:chgData name="Troels Mortensen (TRMO) | VIA" userId="48eeef65-5bf8-474b-9082-b56af31dd25e" providerId="ADAL" clId="{9E807FF3-A179-4B07-8FB7-95CCC3B770DE}" dt="2019-09-30T11:04:21.226" v="402" actId="207"/>
          <ac:cxnSpMkLst>
            <pc:docMk/>
            <pc:sldMk cId="4185857990" sldId="416"/>
            <ac:cxnSpMk id="169" creationId="{CDB7571E-F75D-4DA0-B49A-146E8A640307}"/>
          </ac:cxnSpMkLst>
        </pc:cxnChg>
        <pc:cxnChg chg="add">
          <ac:chgData name="Troels Mortensen (TRMO) | VIA" userId="48eeef65-5bf8-474b-9082-b56af31dd25e" providerId="ADAL" clId="{9E807FF3-A179-4B07-8FB7-95CCC3B770DE}" dt="2019-09-30T11:04:28.256" v="412"/>
          <ac:cxnSpMkLst>
            <pc:docMk/>
            <pc:sldMk cId="4185857990" sldId="416"/>
            <ac:cxnSpMk id="173" creationId="{D63E0BD8-A0ED-43AF-B1D9-764F688C6030}"/>
          </ac:cxnSpMkLst>
        </pc:cxnChg>
        <pc:cxnChg chg="add">
          <ac:chgData name="Troels Mortensen (TRMO) | VIA" userId="48eeef65-5bf8-474b-9082-b56af31dd25e" providerId="ADAL" clId="{9E807FF3-A179-4B07-8FB7-95CCC3B770DE}" dt="2019-09-30T11:04:28.256" v="412"/>
          <ac:cxnSpMkLst>
            <pc:docMk/>
            <pc:sldMk cId="4185857990" sldId="416"/>
            <ac:cxnSpMk id="174" creationId="{89717D30-1085-4D15-8196-7B978BAB9D0D}"/>
          </ac:cxnSpMkLst>
        </pc:cxnChg>
        <pc:cxnChg chg="add">
          <ac:chgData name="Troels Mortensen (TRMO) | VIA" userId="48eeef65-5bf8-474b-9082-b56af31dd25e" providerId="ADAL" clId="{9E807FF3-A179-4B07-8FB7-95CCC3B770DE}" dt="2019-09-30T11:04:28.256" v="412"/>
          <ac:cxnSpMkLst>
            <pc:docMk/>
            <pc:sldMk cId="4185857990" sldId="416"/>
            <ac:cxnSpMk id="175" creationId="{EDBF57D2-72C9-420B-BF05-6568DAC685EE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5:04.254" v="786" actId="167"/>
        <pc:sldMkLst>
          <pc:docMk/>
          <pc:sldMk cId="2425225238" sldId="417"/>
        </pc:sldMkLst>
        <pc:spChg chg="mod">
          <ac:chgData name="Troels Mortensen (TRMO) | VIA" userId="48eeef65-5bf8-474b-9082-b56af31dd25e" providerId="ADAL" clId="{9E807FF3-A179-4B07-8FB7-95CCC3B770DE}" dt="2019-09-30T11:04:44.204" v="415" actId="207"/>
          <ac:spMkLst>
            <pc:docMk/>
            <pc:sldMk cId="2425225238" sldId="417"/>
            <ac:spMk id="80" creationId="{F7751893-7581-4C13-94A3-2C928A726F4A}"/>
          </ac:spMkLst>
        </pc:spChg>
        <pc:spChg chg="del mod">
          <ac:chgData name="Troels Mortensen (TRMO) | VIA" userId="48eeef65-5bf8-474b-9082-b56af31dd25e" providerId="ADAL" clId="{9E807FF3-A179-4B07-8FB7-95CCC3B770DE}" dt="2019-09-30T11:04:54.935" v="421" actId="478"/>
          <ac:spMkLst>
            <pc:docMk/>
            <pc:sldMk cId="2425225238" sldId="417"/>
            <ac:spMk id="83" creationId="{4F6F9446-F765-4483-9C75-6F1C07666864}"/>
          </ac:spMkLst>
        </pc:spChg>
        <pc:spChg chg="del mod">
          <ac:chgData name="Troels Mortensen (TRMO) | VIA" userId="48eeef65-5bf8-474b-9082-b56af31dd25e" providerId="ADAL" clId="{9E807FF3-A179-4B07-8FB7-95CCC3B770DE}" dt="2019-09-30T11:04:56.296" v="423" actId="478"/>
          <ac:spMkLst>
            <pc:docMk/>
            <pc:sldMk cId="2425225238" sldId="417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4:41.555" v="414" actId="207"/>
          <ac:spMkLst>
            <pc:docMk/>
            <pc:sldMk cId="2425225238" sldId="417"/>
            <ac:spMk id="104" creationId="{8FF15A4B-2D5C-4C79-8943-08143069DA4D}"/>
          </ac:spMkLst>
        </pc:spChg>
        <pc:spChg chg="mod">
          <ac:chgData name="Troels Mortensen (TRMO) | VIA" userId="48eeef65-5bf8-474b-9082-b56af31dd25e" providerId="ADAL" clId="{9E807FF3-A179-4B07-8FB7-95CCC3B770DE}" dt="2019-09-30T11:04:52.360" v="417" actId="207"/>
          <ac:spMkLst>
            <pc:docMk/>
            <pc:sldMk cId="2425225238" sldId="417"/>
            <ac:spMk id="145" creationId="{403B8445-A877-4475-9F7D-30376F2B1F70}"/>
          </ac:spMkLst>
        </pc:spChg>
        <pc:spChg chg="mod">
          <ac:chgData name="Troels Mortensen (TRMO) | VIA" userId="48eeef65-5bf8-474b-9082-b56af31dd25e" providerId="ADAL" clId="{9E807FF3-A179-4B07-8FB7-95CCC3B770DE}" dt="2019-09-30T11:04:52.360" v="417" actId="207"/>
          <ac:spMkLst>
            <pc:docMk/>
            <pc:sldMk cId="2425225238" sldId="417"/>
            <ac:spMk id="155" creationId="{DB5BCEFF-6C2B-46CF-85E9-1417595CD7A9}"/>
          </ac:spMkLst>
        </pc:spChg>
        <pc:spChg chg="del">
          <ac:chgData name="Troels Mortensen (TRMO) | VIA" userId="48eeef65-5bf8-474b-9082-b56af31dd25e" providerId="ADAL" clId="{9E807FF3-A179-4B07-8FB7-95CCC3B770DE}" dt="2019-09-30T11:04:53.257" v="418" actId="478"/>
          <ac:spMkLst>
            <pc:docMk/>
            <pc:sldMk cId="2425225238" sldId="417"/>
            <ac:spMk id="163" creationId="{5C0A217D-4DEE-4983-9A02-8DF97C156BB6}"/>
          </ac:spMkLst>
        </pc:spChg>
        <pc:spChg chg="add ord">
          <ac:chgData name="Troels Mortensen (TRMO) | VIA" userId="48eeef65-5bf8-474b-9082-b56af31dd25e" providerId="ADAL" clId="{9E807FF3-A179-4B07-8FB7-95CCC3B770DE}" dt="2019-09-30T12:05:04.254" v="786" actId="167"/>
          <ac:spMkLst>
            <pc:docMk/>
            <pc:sldMk cId="2425225238" sldId="417"/>
            <ac:spMk id="175" creationId="{7751990E-7932-4046-96C7-C3DE453B852F}"/>
          </ac:spMkLst>
        </pc:spChg>
        <pc:grpChg chg="mod">
          <ac:chgData name="Troels Mortensen (TRMO) | VIA" userId="48eeef65-5bf8-474b-9082-b56af31dd25e" providerId="ADAL" clId="{9E807FF3-A179-4B07-8FB7-95CCC3B770DE}" dt="2019-09-30T11:04:38.979" v="413" actId="207"/>
          <ac:grpSpMkLst>
            <pc:docMk/>
            <pc:sldMk cId="2425225238" sldId="417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4:38.979" v="413" actId="207"/>
          <ac:grpSpMkLst>
            <pc:docMk/>
            <pc:sldMk cId="2425225238" sldId="417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4:38.979" v="413" actId="207"/>
          <ac:grpSpMkLst>
            <pc:docMk/>
            <pc:sldMk cId="2425225238" sldId="417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4:41.555" v="414" actId="207"/>
          <ac:grpSpMkLst>
            <pc:docMk/>
            <pc:sldMk cId="2425225238" sldId="417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1:04:54.414" v="420" actId="478"/>
          <ac:grpSpMkLst>
            <pc:docMk/>
            <pc:sldMk cId="2425225238" sldId="417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4:41.555" v="414" actId="207"/>
          <ac:grpSpMkLst>
            <pc:docMk/>
            <pc:sldMk cId="2425225238" sldId="417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4:44.204" v="415" actId="207"/>
          <ac:grpSpMkLst>
            <pc:docMk/>
            <pc:sldMk cId="2425225238" sldId="417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4:44.204" v="415" actId="207"/>
          <ac:grpSpMkLst>
            <pc:docMk/>
            <pc:sldMk cId="2425225238" sldId="417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4:44.204" v="415" actId="207"/>
          <ac:grpSpMkLst>
            <pc:docMk/>
            <pc:sldMk cId="2425225238" sldId="417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1:04:57.134" v="425" actId="478"/>
          <ac:grpSpMkLst>
            <pc:docMk/>
            <pc:sldMk cId="2425225238" sldId="417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4:47.038" v="416" actId="207"/>
          <ac:grpSpMkLst>
            <pc:docMk/>
            <pc:sldMk cId="2425225238" sldId="417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4:47.038" v="416" actId="207"/>
          <ac:grpSpMkLst>
            <pc:docMk/>
            <pc:sldMk cId="2425225238" sldId="417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4:47.038" v="416" actId="207"/>
          <ac:grpSpMkLst>
            <pc:docMk/>
            <pc:sldMk cId="2425225238" sldId="417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4:38.979" v="413" actId="207"/>
          <ac:grpSpMkLst>
            <pc:docMk/>
            <pc:sldMk cId="2425225238" sldId="417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4:38.979" v="413" actId="207"/>
          <ac:grpSpMkLst>
            <pc:docMk/>
            <pc:sldMk cId="2425225238" sldId="417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4:38.979" v="413" actId="207"/>
          <ac:grpSpMkLst>
            <pc:docMk/>
            <pc:sldMk cId="2425225238" sldId="417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4:52.360" v="417" actId="207"/>
          <ac:grpSpMkLst>
            <pc:docMk/>
            <pc:sldMk cId="2425225238" sldId="417"/>
            <ac:grpSpMk id="136" creationId="{9EE2CD98-17A4-464C-BC6A-009EE206DAA2}"/>
          </ac:grpSpMkLst>
        </pc:grpChg>
        <pc:grpChg chg="mod">
          <ac:chgData name="Troels Mortensen (TRMO) | VIA" userId="48eeef65-5bf8-474b-9082-b56af31dd25e" providerId="ADAL" clId="{9E807FF3-A179-4B07-8FB7-95CCC3B770DE}" dt="2019-09-30T11:04:52.360" v="417" actId="207"/>
          <ac:grpSpMkLst>
            <pc:docMk/>
            <pc:sldMk cId="2425225238" sldId="417"/>
            <ac:grpSpMk id="140" creationId="{2AA099E5-A49D-4183-8359-B729555F596E}"/>
          </ac:grpSpMkLst>
        </pc:grpChg>
        <pc:grpChg chg="mod">
          <ac:chgData name="Troels Mortensen (TRMO) | VIA" userId="48eeef65-5bf8-474b-9082-b56af31dd25e" providerId="ADAL" clId="{9E807FF3-A179-4B07-8FB7-95CCC3B770DE}" dt="2019-09-30T11:04:52.360" v="417" actId="207"/>
          <ac:grpSpMkLst>
            <pc:docMk/>
            <pc:sldMk cId="2425225238" sldId="417"/>
            <ac:grpSpMk id="146" creationId="{DB859435-96CF-44EF-B45F-9052B36BC73F}"/>
          </ac:grpSpMkLst>
        </pc:grpChg>
        <pc:grpChg chg="mod">
          <ac:chgData name="Troels Mortensen (TRMO) | VIA" userId="48eeef65-5bf8-474b-9082-b56af31dd25e" providerId="ADAL" clId="{9E807FF3-A179-4B07-8FB7-95CCC3B770DE}" dt="2019-09-30T11:04:52.360" v="417" actId="207"/>
          <ac:grpSpMkLst>
            <pc:docMk/>
            <pc:sldMk cId="2425225238" sldId="417"/>
            <ac:grpSpMk id="150" creationId="{3C02E62C-7686-4E69-AA19-36363D9B1774}"/>
          </ac:grpSpMkLst>
        </pc:grpChg>
        <pc:grpChg chg="mod">
          <ac:chgData name="Troels Mortensen (TRMO) | VIA" userId="48eeef65-5bf8-474b-9082-b56af31dd25e" providerId="ADAL" clId="{9E807FF3-A179-4B07-8FB7-95CCC3B770DE}" dt="2019-09-30T11:04:52.360" v="417" actId="207"/>
          <ac:grpSpMkLst>
            <pc:docMk/>
            <pc:sldMk cId="2425225238" sldId="417"/>
            <ac:grpSpMk id="158" creationId="{606C94FF-991A-44D2-A639-A39C69D0E43D}"/>
          </ac:grpSpMkLst>
        </pc:grpChg>
        <pc:grpChg chg="add">
          <ac:chgData name="Troels Mortensen (TRMO) | VIA" userId="48eeef65-5bf8-474b-9082-b56af31dd25e" providerId="ADAL" clId="{9E807FF3-A179-4B07-8FB7-95CCC3B770DE}" dt="2019-09-30T11:04:58.089" v="426"/>
          <ac:grpSpMkLst>
            <pc:docMk/>
            <pc:sldMk cId="2425225238" sldId="417"/>
            <ac:grpSpMk id="169" creationId="{95F55B9E-A1BE-4F9B-AB42-2D33B55F9385}"/>
          </ac:grpSpMkLst>
        </pc:grpChg>
        <pc:cxnChg chg="mod">
          <ac:chgData name="Troels Mortensen (TRMO) | VIA" userId="48eeef65-5bf8-474b-9082-b56af31dd25e" providerId="ADAL" clId="{9E807FF3-A179-4B07-8FB7-95CCC3B770DE}" dt="2019-09-30T11:04:44.204" v="415" actId="207"/>
          <ac:cxnSpMkLst>
            <pc:docMk/>
            <pc:sldMk cId="2425225238" sldId="417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4:47.038" v="416" actId="207"/>
          <ac:cxnSpMkLst>
            <pc:docMk/>
            <pc:sldMk cId="2425225238" sldId="417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4:38.979" v="413" actId="207"/>
          <ac:cxnSpMkLst>
            <pc:docMk/>
            <pc:sldMk cId="2425225238" sldId="417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4:38.979" v="413" actId="207"/>
          <ac:cxnSpMkLst>
            <pc:docMk/>
            <pc:sldMk cId="2425225238" sldId="417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4:38.979" v="413" actId="207"/>
          <ac:cxnSpMkLst>
            <pc:docMk/>
            <pc:sldMk cId="2425225238" sldId="417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4:44.204" v="415" actId="207"/>
          <ac:cxnSpMkLst>
            <pc:docMk/>
            <pc:sldMk cId="2425225238" sldId="417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4:55.318" v="422" actId="478"/>
          <ac:cxnSpMkLst>
            <pc:docMk/>
            <pc:sldMk cId="2425225238" sldId="417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4:56.747" v="424" actId="478"/>
          <ac:cxnSpMkLst>
            <pc:docMk/>
            <pc:sldMk cId="2425225238" sldId="417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4:41.555" v="414" actId="207"/>
          <ac:cxnSpMkLst>
            <pc:docMk/>
            <pc:sldMk cId="2425225238" sldId="417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4:47.038" v="416" actId="207"/>
          <ac:cxnSpMkLst>
            <pc:docMk/>
            <pc:sldMk cId="2425225238" sldId="417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4:38.979" v="413" actId="207"/>
          <ac:cxnSpMkLst>
            <pc:docMk/>
            <pc:sldMk cId="2425225238" sldId="417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4:38.979" v="413" actId="207"/>
          <ac:cxnSpMkLst>
            <pc:docMk/>
            <pc:sldMk cId="2425225238" sldId="417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4:38.979" v="413" actId="207"/>
          <ac:cxnSpMkLst>
            <pc:docMk/>
            <pc:sldMk cId="2425225238" sldId="417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4:47.038" v="416" actId="207"/>
          <ac:cxnSpMkLst>
            <pc:docMk/>
            <pc:sldMk cId="2425225238" sldId="417"/>
            <ac:cxnSpMk id="135" creationId="{15C01717-3BDC-4CAE-89C4-4DD54C652900}"/>
          </ac:cxnSpMkLst>
        </pc:cxnChg>
        <pc:cxnChg chg="mod">
          <ac:chgData name="Troels Mortensen (TRMO) | VIA" userId="48eeef65-5bf8-474b-9082-b56af31dd25e" providerId="ADAL" clId="{9E807FF3-A179-4B07-8FB7-95CCC3B770DE}" dt="2019-09-30T11:04:52.360" v="417" actId="207"/>
          <ac:cxnSpMkLst>
            <pc:docMk/>
            <pc:sldMk cId="2425225238" sldId="417"/>
            <ac:cxnSpMk id="144" creationId="{2BEB78A7-A5CE-4980-98BB-07C548723D3F}"/>
          </ac:cxnSpMkLst>
        </pc:cxnChg>
        <pc:cxnChg chg="mod">
          <ac:chgData name="Troels Mortensen (TRMO) | VIA" userId="48eeef65-5bf8-474b-9082-b56af31dd25e" providerId="ADAL" clId="{9E807FF3-A179-4B07-8FB7-95CCC3B770DE}" dt="2019-09-30T11:04:52.360" v="417" actId="207"/>
          <ac:cxnSpMkLst>
            <pc:docMk/>
            <pc:sldMk cId="2425225238" sldId="417"/>
            <ac:cxnSpMk id="154" creationId="{06BFFA63-1F89-4096-A4A4-F30140B77B73}"/>
          </ac:cxnSpMkLst>
        </pc:cxnChg>
        <pc:cxnChg chg="del mod">
          <ac:chgData name="Troels Mortensen (TRMO) | VIA" userId="48eeef65-5bf8-474b-9082-b56af31dd25e" providerId="ADAL" clId="{9E807FF3-A179-4B07-8FB7-95CCC3B770DE}" dt="2019-09-30T11:04:53.743" v="419" actId="478"/>
          <ac:cxnSpMkLst>
            <pc:docMk/>
            <pc:sldMk cId="2425225238" sldId="417"/>
            <ac:cxnSpMk id="162" creationId="{E94BB502-775D-40CC-B9A9-BB4955EFA4AB}"/>
          </ac:cxnSpMkLst>
        </pc:cxnChg>
        <pc:cxnChg chg="mod">
          <ac:chgData name="Troels Mortensen (TRMO) | VIA" userId="48eeef65-5bf8-474b-9082-b56af31dd25e" providerId="ADAL" clId="{9E807FF3-A179-4B07-8FB7-95CCC3B770DE}" dt="2019-09-30T11:04:52.360" v="417" actId="207"/>
          <ac:cxnSpMkLst>
            <pc:docMk/>
            <pc:sldMk cId="2425225238" sldId="417"/>
            <ac:cxnSpMk id="164" creationId="{B7E997FF-F13F-407D-8376-97998CF75DA4}"/>
          </ac:cxnSpMkLst>
        </pc:cxnChg>
        <pc:cxnChg chg="add">
          <ac:chgData name="Troels Mortensen (TRMO) | VIA" userId="48eeef65-5bf8-474b-9082-b56af31dd25e" providerId="ADAL" clId="{9E807FF3-A179-4B07-8FB7-95CCC3B770DE}" dt="2019-09-30T11:04:58.089" v="426"/>
          <ac:cxnSpMkLst>
            <pc:docMk/>
            <pc:sldMk cId="2425225238" sldId="417"/>
            <ac:cxnSpMk id="172" creationId="{4DBD4FAE-EE95-421A-83DF-9D7F40CD9B5F}"/>
          </ac:cxnSpMkLst>
        </pc:cxnChg>
        <pc:cxnChg chg="add">
          <ac:chgData name="Troels Mortensen (TRMO) | VIA" userId="48eeef65-5bf8-474b-9082-b56af31dd25e" providerId="ADAL" clId="{9E807FF3-A179-4B07-8FB7-95CCC3B770DE}" dt="2019-09-30T11:04:58.089" v="426"/>
          <ac:cxnSpMkLst>
            <pc:docMk/>
            <pc:sldMk cId="2425225238" sldId="417"/>
            <ac:cxnSpMk id="173" creationId="{D34CAD66-BA66-4156-BCC1-0CA8BCA3D07C}"/>
          </ac:cxnSpMkLst>
        </pc:cxnChg>
        <pc:cxnChg chg="add">
          <ac:chgData name="Troels Mortensen (TRMO) | VIA" userId="48eeef65-5bf8-474b-9082-b56af31dd25e" providerId="ADAL" clId="{9E807FF3-A179-4B07-8FB7-95CCC3B770DE}" dt="2019-09-30T11:04:58.089" v="426"/>
          <ac:cxnSpMkLst>
            <pc:docMk/>
            <pc:sldMk cId="2425225238" sldId="417"/>
            <ac:cxnSpMk id="174" creationId="{9CA3B06D-24C8-4A10-9A79-133F329582B1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5:07.624" v="788" actId="167"/>
        <pc:sldMkLst>
          <pc:docMk/>
          <pc:sldMk cId="3234561390" sldId="418"/>
        </pc:sldMkLst>
        <pc:spChg chg="mod">
          <ac:chgData name="Troels Mortensen (TRMO) | VIA" userId="48eeef65-5bf8-474b-9082-b56af31dd25e" providerId="ADAL" clId="{9E807FF3-A179-4B07-8FB7-95CCC3B770DE}" dt="2019-09-30T11:05:26.501" v="428" actId="207"/>
          <ac:spMkLst>
            <pc:docMk/>
            <pc:sldMk cId="3234561390" sldId="418"/>
            <ac:spMk id="80" creationId="{F7751893-7581-4C13-94A3-2C928A726F4A}"/>
          </ac:spMkLst>
        </pc:spChg>
        <pc:spChg chg="del mod">
          <ac:chgData name="Troels Mortensen (TRMO) | VIA" userId="48eeef65-5bf8-474b-9082-b56af31dd25e" providerId="ADAL" clId="{9E807FF3-A179-4B07-8FB7-95CCC3B770DE}" dt="2019-09-30T11:05:28.927" v="430" actId="478"/>
          <ac:spMkLst>
            <pc:docMk/>
            <pc:sldMk cId="3234561390" sldId="418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1:05:31.411" v="433" actId="478"/>
          <ac:spMkLst>
            <pc:docMk/>
            <pc:sldMk cId="3234561390" sldId="418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5:23.567" v="427" actId="207"/>
          <ac:spMkLst>
            <pc:docMk/>
            <pc:sldMk cId="3234561390" sldId="418"/>
            <ac:spMk id="104" creationId="{8FF15A4B-2D5C-4C79-8943-08143069DA4D}"/>
          </ac:spMkLst>
        </pc:spChg>
        <pc:spChg chg="mod">
          <ac:chgData name="Troels Mortensen (TRMO) | VIA" userId="48eeef65-5bf8-474b-9082-b56af31dd25e" providerId="ADAL" clId="{9E807FF3-A179-4B07-8FB7-95CCC3B770DE}" dt="2019-09-30T11:05:38.888" v="438" actId="207"/>
          <ac:spMkLst>
            <pc:docMk/>
            <pc:sldMk cId="3234561390" sldId="418"/>
            <ac:spMk id="145" creationId="{6925FDDE-B532-46A2-8495-549A0BC0CD34}"/>
          </ac:spMkLst>
        </pc:spChg>
        <pc:spChg chg="mod">
          <ac:chgData name="Troels Mortensen (TRMO) | VIA" userId="48eeef65-5bf8-474b-9082-b56af31dd25e" providerId="ADAL" clId="{9E807FF3-A179-4B07-8FB7-95CCC3B770DE}" dt="2019-09-30T11:05:38.888" v="438" actId="207"/>
          <ac:spMkLst>
            <pc:docMk/>
            <pc:sldMk cId="3234561390" sldId="418"/>
            <ac:spMk id="155" creationId="{0651CAE9-2FE5-4386-B557-DDCD2D692828}"/>
          </ac:spMkLst>
        </pc:spChg>
        <pc:spChg chg="del">
          <ac:chgData name="Troels Mortensen (TRMO) | VIA" userId="48eeef65-5bf8-474b-9082-b56af31dd25e" providerId="ADAL" clId="{9E807FF3-A179-4B07-8FB7-95CCC3B770DE}" dt="2019-09-30T11:05:32.519" v="435" actId="478"/>
          <ac:spMkLst>
            <pc:docMk/>
            <pc:sldMk cId="3234561390" sldId="418"/>
            <ac:spMk id="163" creationId="{2C269681-15E6-403F-A600-08968BFC5020}"/>
          </ac:spMkLst>
        </pc:spChg>
        <pc:spChg chg="add ord">
          <ac:chgData name="Troels Mortensen (TRMO) | VIA" userId="48eeef65-5bf8-474b-9082-b56af31dd25e" providerId="ADAL" clId="{9E807FF3-A179-4B07-8FB7-95CCC3B770DE}" dt="2019-09-30T12:05:07.624" v="788" actId="167"/>
          <ac:spMkLst>
            <pc:docMk/>
            <pc:sldMk cId="3234561390" sldId="418"/>
            <ac:spMk id="177" creationId="{FD96E12A-F973-4D6C-A6DA-3441339418A9}"/>
          </ac:spMkLst>
        </pc:spChg>
        <pc:grpChg chg="mod">
          <ac:chgData name="Troels Mortensen (TRMO) | VIA" userId="48eeef65-5bf8-474b-9082-b56af31dd25e" providerId="ADAL" clId="{9E807FF3-A179-4B07-8FB7-95CCC3B770DE}" dt="2019-09-30T11:05:23.567" v="427" actId="207"/>
          <ac:grpSpMkLst>
            <pc:docMk/>
            <pc:sldMk cId="3234561390" sldId="418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5:23.567" v="427" actId="207"/>
          <ac:grpSpMkLst>
            <pc:docMk/>
            <pc:sldMk cId="3234561390" sldId="418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5:23.567" v="427" actId="207"/>
          <ac:grpSpMkLst>
            <pc:docMk/>
            <pc:sldMk cId="3234561390" sldId="418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5:23.567" v="427" actId="207"/>
          <ac:grpSpMkLst>
            <pc:docMk/>
            <pc:sldMk cId="3234561390" sldId="418"/>
            <ac:grpSpMk id="54" creationId="{765F0A58-27D5-4FC7-9EFC-A2B0552280F4}"/>
          </ac:grpSpMkLst>
        </pc:grpChg>
        <pc:grpChg chg="del">
          <ac:chgData name="Troels Mortensen (TRMO) | VIA" userId="48eeef65-5bf8-474b-9082-b56af31dd25e" providerId="ADAL" clId="{9E807FF3-A179-4B07-8FB7-95CCC3B770DE}" dt="2019-09-30T11:05:28.099" v="429" actId="478"/>
          <ac:grpSpMkLst>
            <pc:docMk/>
            <pc:sldMk cId="3234561390" sldId="418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5:23.567" v="427" actId="207"/>
          <ac:grpSpMkLst>
            <pc:docMk/>
            <pc:sldMk cId="3234561390" sldId="418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5:26.501" v="428" actId="207"/>
          <ac:grpSpMkLst>
            <pc:docMk/>
            <pc:sldMk cId="3234561390" sldId="418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5:26.501" v="428" actId="207"/>
          <ac:grpSpMkLst>
            <pc:docMk/>
            <pc:sldMk cId="3234561390" sldId="418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5:26.501" v="428" actId="207"/>
          <ac:grpSpMkLst>
            <pc:docMk/>
            <pc:sldMk cId="3234561390" sldId="418"/>
            <ac:grpSpMk id="75" creationId="{7953970D-5C74-4522-B436-419E1AEDA5C2}"/>
          </ac:grpSpMkLst>
        </pc:grpChg>
        <pc:grpChg chg="del">
          <ac:chgData name="Troels Mortensen (TRMO) | VIA" userId="48eeef65-5bf8-474b-9082-b56af31dd25e" providerId="ADAL" clId="{9E807FF3-A179-4B07-8FB7-95CCC3B770DE}" dt="2019-09-30T11:05:30.963" v="432" actId="478"/>
          <ac:grpSpMkLst>
            <pc:docMk/>
            <pc:sldMk cId="3234561390" sldId="418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5:36.184" v="437" actId="207"/>
          <ac:grpSpMkLst>
            <pc:docMk/>
            <pc:sldMk cId="3234561390" sldId="418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5:36.184" v="437" actId="207"/>
          <ac:grpSpMkLst>
            <pc:docMk/>
            <pc:sldMk cId="3234561390" sldId="418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5:36.184" v="437" actId="207"/>
          <ac:grpSpMkLst>
            <pc:docMk/>
            <pc:sldMk cId="3234561390" sldId="418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5:23.567" v="427" actId="207"/>
          <ac:grpSpMkLst>
            <pc:docMk/>
            <pc:sldMk cId="3234561390" sldId="418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5:23.567" v="427" actId="207"/>
          <ac:grpSpMkLst>
            <pc:docMk/>
            <pc:sldMk cId="3234561390" sldId="418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5:23.567" v="427" actId="207"/>
          <ac:grpSpMkLst>
            <pc:docMk/>
            <pc:sldMk cId="3234561390" sldId="418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5:38.888" v="438" actId="207"/>
          <ac:grpSpMkLst>
            <pc:docMk/>
            <pc:sldMk cId="3234561390" sldId="418"/>
            <ac:grpSpMk id="136" creationId="{F7C08AEB-6AFF-4784-BE56-494691CD40D7}"/>
          </ac:grpSpMkLst>
        </pc:grpChg>
        <pc:grpChg chg="mod">
          <ac:chgData name="Troels Mortensen (TRMO) | VIA" userId="48eeef65-5bf8-474b-9082-b56af31dd25e" providerId="ADAL" clId="{9E807FF3-A179-4B07-8FB7-95CCC3B770DE}" dt="2019-09-30T11:05:38.888" v="438" actId="207"/>
          <ac:grpSpMkLst>
            <pc:docMk/>
            <pc:sldMk cId="3234561390" sldId="418"/>
            <ac:grpSpMk id="140" creationId="{FB9E4A36-8EF5-4717-8319-8BB11EFDBE5D}"/>
          </ac:grpSpMkLst>
        </pc:grpChg>
        <pc:grpChg chg="mod">
          <ac:chgData name="Troels Mortensen (TRMO) | VIA" userId="48eeef65-5bf8-474b-9082-b56af31dd25e" providerId="ADAL" clId="{9E807FF3-A179-4B07-8FB7-95CCC3B770DE}" dt="2019-09-30T11:05:38.888" v="438" actId="207"/>
          <ac:grpSpMkLst>
            <pc:docMk/>
            <pc:sldMk cId="3234561390" sldId="418"/>
            <ac:grpSpMk id="146" creationId="{BC3D9AE3-B154-4234-9038-3E289DBB07CD}"/>
          </ac:grpSpMkLst>
        </pc:grpChg>
        <pc:grpChg chg="mod">
          <ac:chgData name="Troels Mortensen (TRMO) | VIA" userId="48eeef65-5bf8-474b-9082-b56af31dd25e" providerId="ADAL" clId="{9E807FF3-A179-4B07-8FB7-95CCC3B770DE}" dt="2019-09-30T11:05:38.888" v="438" actId="207"/>
          <ac:grpSpMkLst>
            <pc:docMk/>
            <pc:sldMk cId="3234561390" sldId="418"/>
            <ac:grpSpMk id="150" creationId="{816CA742-D40A-4819-94F9-047BC623B582}"/>
          </ac:grpSpMkLst>
        </pc:grpChg>
        <pc:grpChg chg="mod">
          <ac:chgData name="Troels Mortensen (TRMO) | VIA" userId="48eeef65-5bf8-474b-9082-b56af31dd25e" providerId="ADAL" clId="{9E807FF3-A179-4B07-8FB7-95CCC3B770DE}" dt="2019-09-30T11:05:38.888" v="438" actId="207"/>
          <ac:grpSpMkLst>
            <pc:docMk/>
            <pc:sldMk cId="3234561390" sldId="418"/>
            <ac:grpSpMk id="158" creationId="{66CA5982-B401-4247-9800-89E61BD647BE}"/>
          </ac:grpSpMkLst>
        </pc:grpChg>
        <pc:grpChg chg="add">
          <ac:chgData name="Troels Mortensen (TRMO) | VIA" userId="48eeef65-5bf8-474b-9082-b56af31dd25e" providerId="ADAL" clId="{9E807FF3-A179-4B07-8FB7-95CCC3B770DE}" dt="2019-09-30T11:05:39.809" v="439"/>
          <ac:grpSpMkLst>
            <pc:docMk/>
            <pc:sldMk cId="3234561390" sldId="418"/>
            <ac:grpSpMk id="171" creationId="{581D257C-E85A-4ABE-889D-DD95545F98C9}"/>
          </ac:grpSpMkLst>
        </pc:grpChg>
        <pc:cxnChg chg="mod">
          <ac:chgData name="Troels Mortensen (TRMO) | VIA" userId="48eeef65-5bf8-474b-9082-b56af31dd25e" providerId="ADAL" clId="{9E807FF3-A179-4B07-8FB7-95CCC3B770DE}" dt="2019-09-30T11:05:26.501" v="428" actId="207"/>
          <ac:cxnSpMkLst>
            <pc:docMk/>
            <pc:sldMk cId="3234561390" sldId="418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5:36.184" v="437" actId="207"/>
          <ac:cxnSpMkLst>
            <pc:docMk/>
            <pc:sldMk cId="3234561390" sldId="418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5:23.567" v="427" actId="207"/>
          <ac:cxnSpMkLst>
            <pc:docMk/>
            <pc:sldMk cId="3234561390" sldId="418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5:23.567" v="427" actId="207"/>
          <ac:cxnSpMkLst>
            <pc:docMk/>
            <pc:sldMk cId="3234561390" sldId="418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5:23.567" v="427" actId="207"/>
          <ac:cxnSpMkLst>
            <pc:docMk/>
            <pc:sldMk cId="3234561390" sldId="418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5:26.501" v="428" actId="207"/>
          <ac:cxnSpMkLst>
            <pc:docMk/>
            <pc:sldMk cId="3234561390" sldId="418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5:29.299" v="431" actId="478"/>
          <ac:cxnSpMkLst>
            <pc:docMk/>
            <pc:sldMk cId="3234561390" sldId="418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5:31.886" v="434" actId="478"/>
          <ac:cxnSpMkLst>
            <pc:docMk/>
            <pc:sldMk cId="3234561390" sldId="418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5:23.567" v="427" actId="207"/>
          <ac:cxnSpMkLst>
            <pc:docMk/>
            <pc:sldMk cId="3234561390" sldId="418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5:36.184" v="437" actId="207"/>
          <ac:cxnSpMkLst>
            <pc:docMk/>
            <pc:sldMk cId="3234561390" sldId="418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5:23.567" v="427" actId="207"/>
          <ac:cxnSpMkLst>
            <pc:docMk/>
            <pc:sldMk cId="3234561390" sldId="418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5:23.567" v="427" actId="207"/>
          <ac:cxnSpMkLst>
            <pc:docMk/>
            <pc:sldMk cId="3234561390" sldId="418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5:23.567" v="427" actId="207"/>
          <ac:cxnSpMkLst>
            <pc:docMk/>
            <pc:sldMk cId="3234561390" sldId="418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5:36.184" v="437" actId="207"/>
          <ac:cxnSpMkLst>
            <pc:docMk/>
            <pc:sldMk cId="3234561390" sldId="418"/>
            <ac:cxnSpMk id="135" creationId="{15C01717-3BDC-4CAE-89C4-4DD54C652900}"/>
          </ac:cxnSpMkLst>
        </pc:cxnChg>
        <pc:cxnChg chg="mod">
          <ac:chgData name="Troels Mortensen (TRMO) | VIA" userId="48eeef65-5bf8-474b-9082-b56af31dd25e" providerId="ADAL" clId="{9E807FF3-A179-4B07-8FB7-95CCC3B770DE}" dt="2019-09-30T11:05:38.888" v="438" actId="207"/>
          <ac:cxnSpMkLst>
            <pc:docMk/>
            <pc:sldMk cId="3234561390" sldId="418"/>
            <ac:cxnSpMk id="144" creationId="{7BA0A4D1-8BD4-4318-B5E4-A30F1F819386}"/>
          </ac:cxnSpMkLst>
        </pc:cxnChg>
        <pc:cxnChg chg="mod">
          <ac:chgData name="Troels Mortensen (TRMO) | VIA" userId="48eeef65-5bf8-474b-9082-b56af31dd25e" providerId="ADAL" clId="{9E807FF3-A179-4B07-8FB7-95CCC3B770DE}" dt="2019-09-30T11:05:38.888" v="438" actId="207"/>
          <ac:cxnSpMkLst>
            <pc:docMk/>
            <pc:sldMk cId="3234561390" sldId="418"/>
            <ac:cxnSpMk id="154" creationId="{E1459670-8A32-4885-BD48-B4C511D92AA1}"/>
          </ac:cxnSpMkLst>
        </pc:cxnChg>
        <pc:cxnChg chg="mod">
          <ac:chgData name="Troels Mortensen (TRMO) | VIA" userId="48eeef65-5bf8-474b-9082-b56af31dd25e" providerId="ADAL" clId="{9E807FF3-A179-4B07-8FB7-95CCC3B770DE}" dt="2019-09-30T11:05:38.888" v="438" actId="207"/>
          <ac:cxnSpMkLst>
            <pc:docMk/>
            <pc:sldMk cId="3234561390" sldId="418"/>
            <ac:cxnSpMk id="156" creationId="{3E65BE77-A76D-4C71-ACC2-1F595EB6FFE6}"/>
          </ac:cxnSpMkLst>
        </pc:cxnChg>
        <pc:cxnChg chg="mod">
          <ac:chgData name="Troels Mortensen (TRMO) | VIA" userId="48eeef65-5bf8-474b-9082-b56af31dd25e" providerId="ADAL" clId="{9E807FF3-A179-4B07-8FB7-95CCC3B770DE}" dt="2019-09-30T11:05:38.888" v="438" actId="207"/>
          <ac:cxnSpMkLst>
            <pc:docMk/>
            <pc:sldMk cId="3234561390" sldId="418"/>
            <ac:cxnSpMk id="157" creationId="{F400D247-1E16-49CC-B204-0862214C245A}"/>
          </ac:cxnSpMkLst>
        </pc:cxnChg>
        <pc:cxnChg chg="del mod">
          <ac:chgData name="Troels Mortensen (TRMO) | VIA" userId="48eeef65-5bf8-474b-9082-b56af31dd25e" providerId="ADAL" clId="{9E807FF3-A179-4B07-8FB7-95CCC3B770DE}" dt="2019-09-30T11:05:32.986" v="436" actId="478"/>
          <ac:cxnSpMkLst>
            <pc:docMk/>
            <pc:sldMk cId="3234561390" sldId="418"/>
            <ac:cxnSpMk id="162" creationId="{6A08AFDC-C423-4F4C-B5FB-5E00354E09E4}"/>
          </ac:cxnSpMkLst>
        </pc:cxnChg>
        <pc:cxnChg chg="mod">
          <ac:chgData name="Troels Mortensen (TRMO) | VIA" userId="48eeef65-5bf8-474b-9082-b56af31dd25e" providerId="ADAL" clId="{9E807FF3-A179-4B07-8FB7-95CCC3B770DE}" dt="2019-09-30T11:05:38.888" v="438" actId="207"/>
          <ac:cxnSpMkLst>
            <pc:docMk/>
            <pc:sldMk cId="3234561390" sldId="418"/>
            <ac:cxnSpMk id="164" creationId="{584B914F-0E14-46F4-A067-661E8C362505}"/>
          </ac:cxnSpMkLst>
        </pc:cxnChg>
        <pc:cxnChg chg="mod">
          <ac:chgData name="Troels Mortensen (TRMO) | VIA" userId="48eeef65-5bf8-474b-9082-b56af31dd25e" providerId="ADAL" clId="{9E807FF3-A179-4B07-8FB7-95CCC3B770DE}" dt="2019-09-30T11:05:38.888" v="438" actId="207"/>
          <ac:cxnSpMkLst>
            <pc:docMk/>
            <pc:sldMk cId="3234561390" sldId="418"/>
            <ac:cxnSpMk id="170" creationId="{E7AB7ADD-4D8A-4A2B-B2ED-44705E88BDEE}"/>
          </ac:cxnSpMkLst>
        </pc:cxnChg>
        <pc:cxnChg chg="add">
          <ac:chgData name="Troels Mortensen (TRMO) | VIA" userId="48eeef65-5bf8-474b-9082-b56af31dd25e" providerId="ADAL" clId="{9E807FF3-A179-4B07-8FB7-95CCC3B770DE}" dt="2019-09-30T11:05:39.809" v="439"/>
          <ac:cxnSpMkLst>
            <pc:docMk/>
            <pc:sldMk cId="3234561390" sldId="418"/>
            <ac:cxnSpMk id="174" creationId="{CB093CFF-C8D4-4171-8DD2-6DC30465A22F}"/>
          </ac:cxnSpMkLst>
        </pc:cxnChg>
        <pc:cxnChg chg="add">
          <ac:chgData name="Troels Mortensen (TRMO) | VIA" userId="48eeef65-5bf8-474b-9082-b56af31dd25e" providerId="ADAL" clId="{9E807FF3-A179-4B07-8FB7-95CCC3B770DE}" dt="2019-09-30T11:05:39.809" v="439"/>
          <ac:cxnSpMkLst>
            <pc:docMk/>
            <pc:sldMk cId="3234561390" sldId="418"/>
            <ac:cxnSpMk id="175" creationId="{898163FB-4655-491E-8D91-48B1C4C58A2A}"/>
          </ac:cxnSpMkLst>
        </pc:cxnChg>
        <pc:cxnChg chg="add">
          <ac:chgData name="Troels Mortensen (TRMO) | VIA" userId="48eeef65-5bf8-474b-9082-b56af31dd25e" providerId="ADAL" clId="{9E807FF3-A179-4B07-8FB7-95CCC3B770DE}" dt="2019-09-30T11:05:39.809" v="439"/>
          <ac:cxnSpMkLst>
            <pc:docMk/>
            <pc:sldMk cId="3234561390" sldId="418"/>
            <ac:cxnSpMk id="176" creationId="{9C802A71-780C-4A01-A5DA-76A0C96CB3F3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5:10.654" v="790" actId="167"/>
        <pc:sldMkLst>
          <pc:docMk/>
          <pc:sldMk cId="2252639935" sldId="419"/>
        </pc:sldMkLst>
        <pc:spChg chg="mod">
          <ac:chgData name="Troels Mortensen (TRMO) | VIA" userId="48eeef65-5bf8-474b-9082-b56af31dd25e" providerId="ADAL" clId="{9E807FF3-A179-4B07-8FB7-95CCC3B770DE}" dt="2019-09-30T11:05:57.545" v="449" actId="207"/>
          <ac:spMkLst>
            <pc:docMk/>
            <pc:sldMk cId="2252639935" sldId="419"/>
            <ac:spMk id="80" creationId="{F7751893-7581-4C13-94A3-2C928A726F4A}"/>
          </ac:spMkLst>
        </pc:spChg>
        <pc:spChg chg="del">
          <ac:chgData name="Troels Mortensen (TRMO) | VIA" userId="48eeef65-5bf8-474b-9082-b56af31dd25e" providerId="ADAL" clId="{9E807FF3-A179-4B07-8FB7-95CCC3B770DE}" dt="2019-09-30T11:05:50.299" v="441" actId="478"/>
          <ac:spMkLst>
            <pc:docMk/>
            <pc:sldMk cId="2252639935" sldId="419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1:05:53.054" v="446" actId="478"/>
          <ac:spMkLst>
            <pc:docMk/>
            <pc:sldMk cId="2252639935" sldId="419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5:48.140" v="440" actId="207"/>
          <ac:spMkLst>
            <pc:docMk/>
            <pc:sldMk cId="2252639935" sldId="419"/>
            <ac:spMk id="104" creationId="{8FF15A4B-2D5C-4C79-8943-08143069DA4D}"/>
          </ac:spMkLst>
        </pc:spChg>
        <pc:spChg chg="mod">
          <ac:chgData name="Troels Mortensen (TRMO) | VIA" userId="48eeef65-5bf8-474b-9082-b56af31dd25e" providerId="ADAL" clId="{9E807FF3-A179-4B07-8FB7-95CCC3B770DE}" dt="2019-09-30T11:06:00.095" v="450" actId="207"/>
          <ac:spMkLst>
            <pc:docMk/>
            <pc:sldMk cId="2252639935" sldId="419"/>
            <ac:spMk id="145" creationId="{76DF1565-6003-4D58-A7BB-26A44A8320BF}"/>
          </ac:spMkLst>
        </pc:spChg>
        <pc:spChg chg="mod">
          <ac:chgData name="Troels Mortensen (TRMO) | VIA" userId="48eeef65-5bf8-474b-9082-b56af31dd25e" providerId="ADAL" clId="{9E807FF3-A179-4B07-8FB7-95CCC3B770DE}" dt="2019-09-30T11:06:00.095" v="450" actId="207"/>
          <ac:spMkLst>
            <pc:docMk/>
            <pc:sldMk cId="2252639935" sldId="419"/>
            <ac:spMk id="155" creationId="{74E07553-1CC4-4327-920F-1479E787D1CC}"/>
          </ac:spMkLst>
        </pc:spChg>
        <pc:spChg chg="del">
          <ac:chgData name="Troels Mortensen (TRMO) | VIA" userId="48eeef65-5bf8-474b-9082-b56af31dd25e" providerId="ADAL" clId="{9E807FF3-A179-4B07-8FB7-95CCC3B770DE}" dt="2019-09-30T11:05:53.637" v="447" actId="478"/>
          <ac:spMkLst>
            <pc:docMk/>
            <pc:sldMk cId="2252639935" sldId="419"/>
            <ac:spMk id="163" creationId="{538B5E3D-F30F-445D-9628-EAE0AFD30C5D}"/>
          </ac:spMkLst>
        </pc:spChg>
        <pc:spChg chg="add ord">
          <ac:chgData name="Troels Mortensen (TRMO) | VIA" userId="48eeef65-5bf8-474b-9082-b56af31dd25e" providerId="ADAL" clId="{9E807FF3-A179-4B07-8FB7-95CCC3B770DE}" dt="2019-09-30T12:05:10.654" v="790" actId="167"/>
          <ac:spMkLst>
            <pc:docMk/>
            <pc:sldMk cId="2252639935" sldId="419"/>
            <ac:spMk id="182" creationId="{FA858299-797E-4E0F-8AE9-5BE4E6E94237}"/>
          </ac:spMkLst>
        </pc:spChg>
        <pc:grpChg chg="mod">
          <ac:chgData name="Troels Mortensen (TRMO) | VIA" userId="48eeef65-5bf8-474b-9082-b56af31dd25e" providerId="ADAL" clId="{9E807FF3-A179-4B07-8FB7-95CCC3B770DE}" dt="2019-09-30T11:05:48.140" v="440" actId="207"/>
          <ac:grpSpMkLst>
            <pc:docMk/>
            <pc:sldMk cId="2252639935" sldId="419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5:48.140" v="440" actId="207"/>
          <ac:grpSpMkLst>
            <pc:docMk/>
            <pc:sldMk cId="2252639935" sldId="419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5:48.140" v="440" actId="207"/>
          <ac:grpSpMkLst>
            <pc:docMk/>
            <pc:sldMk cId="2252639935" sldId="419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5:48.140" v="440" actId="207"/>
          <ac:grpSpMkLst>
            <pc:docMk/>
            <pc:sldMk cId="2252639935" sldId="419"/>
            <ac:grpSpMk id="54" creationId="{765F0A58-27D5-4FC7-9EFC-A2B0552280F4}"/>
          </ac:grpSpMkLst>
        </pc:grpChg>
        <pc:grpChg chg="del">
          <ac:chgData name="Troels Mortensen (TRMO) | VIA" userId="48eeef65-5bf8-474b-9082-b56af31dd25e" providerId="ADAL" clId="{9E807FF3-A179-4B07-8FB7-95CCC3B770DE}" dt="2019-09-30T11:05:51.330" v="443" actId="478"/>
          <ac:grpSpMkLst>
            <pc:docMk/>
            <pc:sldMk cId="2252639935" sldId="419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5:48.140" v="440" actId="207"/>
          <ac:grpSpMkLst>
            <pc:docMk/>
            <pc:sldMk cId="2252639935" sldId="419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5:57.545" v="449" actId="207"/>
          <ac:grpSpMkLst>
            <pc:docMk/>
            <pc:sldMk cId="2252639935" sldId="419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5:57.545" v="449" actId="207"/>
          <ac:grpSpMkLst>
            <pc:docMk/>
            <pc:sldMk cId="2252639935" sldId="419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5:57.545" v="449" actId="207"/>
          <ac:grpSpMkLst>
            <pc:docMk/>
            <pc:sldMk cId="2252639935" sldId="419"/>
            <ac:grpSpMk id="75" creationId="{7953970D-5C74-4522-B436-419E1AEDA5C2}"/>
          </ac:grpSpMkLst>
        </pc:grpChg>
        <pc:grpChg chg="del">
          <ac:chgData name="Troels Mortensen (TRMO) | VIA" userId="48eeef65-5bf8-474b-9082-b56af31dd25e" providerId="ADAL" clId="{9E807FF3-A179-4B07-8FB7-95CCC3B770DE}" dt="2019-09-30T11:05:52.206" v="444" actId="478"/>
          <ac:grpSpMkLst>
            <pc:docMk/>
            <pc:sldMk cId="2252639935" sldId="419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5:57.545" v="449" actId="207"/>
          <ac:grpSpMkLst>
            <pc:docMk/>
            <pc:sldMk cId="2252639935" sldId="419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5:57.545" v="449" actId="207"/>
          <ac:grpSpMkLst>
            <pc:docMk/>
            <pc:sldMk cId="2252639935" sldId="419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5:57.545" v="449" actId="207"/>
          <ac:grpSpMkLst>
            <pc:docMk/>
            <pc:sldMk cId="2252639935" sldId="419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5:48.140" v="440" actId="207"/>
          <ac:grpSpMkLst>
            <pc:docMk/>
            <pc:sldMk cId="2252639935" sldId="419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5:48.140" v="440" actId="207"/>
          <ac:grpSpMkLst>
            <pc:docMk/>
            <pc:sldMk cId="2252639935" sldId="419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5:48.140" v="440" actId="207"/>
          <ac:grpSpMkLst>
            <pc:docMk/>
            <pc:sldMk cId="2252639935" sldId="419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6:00.095" v="450" actId="207"/>
          <ac:grpSpMkLst>
            <pc:docMk/>
            <pc:sldMk cId="2252639935" sldId="419"/>
            <ac:grpSpMk id="136" creationId="{93AE6F30-97FB-46AF-AB44-796A80D0BFB4}"/>
          </ac:grpSpMkLst>
        </pc:grpChg>
        <pc:grpChg chg="mod">
          <ac:chgData name="Troels Mortensen (TRMO) | VIA" userId="48eeef65-5bf8-474b-9082-b56af31dd25e" providerId="ADAL" clId="{9E807FF3-A179-4B07-8FB7-95CCC3B770DE}" dt="2019-09-30T11:06:00.095" v="450" actId="207"/>
          <ac:grpSpMkLst>
            <pc:docMk/>
            <pc:sldMk cId="2252639935" sldId="419"/>
            <ac:grpSpMk id="140" creationId="{B09877E3-3317-4CA7-AC15-78708C8BB04C}"/>
          </ac:grpSpMkLst>
        </pc:grpChg>
        <pc:grpChg chg="mod">
          <ac:chgData name="Troels Mortensen (TRMO) | VIA" userId="48eeef65-5bf8-474b-9082-b56af31dd25e" providerId="ADAL" clId="{9E807FF3-A179-4B07-8FB7-95CCC3B770DE}" dt="2019-09-30T11:06:00.095" v="450" actId="207"/>
          <ac:grpSpMkLst>
            <pc:docMk/>
            <pc:sldMk cId="2252639935" sldId="419"/>
            <ac:grpSpMk id="146" creationId="{E1D7AA78-1305-4227-B0A1-2006D00A60FB}"/>
          </ac:grpSpMkLst>
        </pc:grpChg>
        <pc:grpChg chg="mod">
          <ac:chgData name="Troels Mortensen (TRMO) | VIA" userId="48eeef65-5bf8-474b-9082-b56af31dd25e" providerId="ADAL" clId="{9E807FF3-A179-4B07-8FB7-95CCC3B770DE}" dt="2019-09-30T11:06:00.095" v="450" actId="207"/>
          <ac:grpSpMkLst>
            <pc:docMk/>
            <pc:sldMk cId="2252639935" sldId="419"/>
            <ac:grpSpMk id="150" creationId="{1DD56B27-ACC2-465D-A01E-162D43146871}"/>
          </ac:grpSpMkLst>
        </pc:grpChg>
        <pc:grpChg chg="mod">
          <ac:chgData name="Troels Mortensen (TRMO) | VIA" userId="48eeef65-5bf8-474b-9082-b56af31dd25e" providerId="ADAL" clId="{9E807FF3-A179-4B07-8FB7-95CCC3B770DE}" dt="2019-09-30T11:06:00.095" v="450" actId="207"/>
          <ac:grpSpMkLst>
            <pc:docMk/>
            <pc:sldMk cId="2252639935" sldId="419"/>
            <ac:grpSpMk id="158" creationId="{7AF902C5-1366-4DA2-90FB-40D0FF58DC3A}"/>
          </ac:grpSpMkLst>
        </pc:grpChg>
        <pc:grpChg chg="add">
          <ac:chgData name="Troels Mortensen (TRMO) | VIA" userId="48eeef65-5bf8-474b-9082-b56af31dd25e" providerId="ADAL" clId="{9E807FF3-A179-4B07-8FB7-95CCC3B770DE}" dt="2019-09-30T11:06:02.990" v="451"/>
          <ac:grpSpMkLst>
            <pc:docMk/>
            <pc:sldMk cId="2252639935" sldId="419"/>
            <ac:grpSpMk id="170" creationId="{E8AA2EA4-4C84-4795-A093-7D38D6E2AD23}"/>
          </ac:grpSpMkLst>
        </pc:grpChg>
        <pc:grpChg chg="add del mod">
          <ac:chgData name="Troels Mortensen (TRMO) | VIA" userId="48eeef65-5bf8-474b-9082-b56af31dd25e" providerId="ADAL" clId="{9E807FF3-A179-4B07-8FB7-95CCC3B770DE}" dt="2019-09-30T11:06:05.318" v="453"/>
          <ac:grpSpMkLst>
            <pc:docMk/>
            <pc:sldMk cId="2252639935" sldId="419"/>
            <ac:grpSpMk id="176" creationId="{C017E5C2-2549-4AD5-A418-B8E056897CED}"/>
          </ac:grpSpMkLst>
        </pc:grpChg>
        <pc:cxnChg chg="mod">
          <ac:chgData name="Troels Mortensen (TRMO) | VIA" userId="48eeef65-5bf8-474b-9082-b56af31dd25e" providerId="ADAL" clId="{9E807FF3-A179-4B07-8FB7-95CCC3B770DE}" dt="2019-09-30T11:05:57.545" v="449" actId="207"/>
          <ac:cxnSpMkLst>
            <pc:docMk/>
            <pc:sldMk cId="2252639935" sldId="419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5:57.545" v="449" actId="207"/>
          <ac:cxnSpMkLst>
            <pc:docMk/>
            <pc:sldMk cId="2252639935" sldId="419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5:57.545" v="449" actId="207"/>
          <ac:cxnSpMkLst>
            <pc:docMk/>
            <pc:sldMk cId="2252639935" sldId="419"/>
            <ac:cxnSpMk id="15" creationId="{829E9AC3-B0D5-47E5-BE70-80C8443993CE}"/>
          </ac:cxnSpMkLst>
        </pc:cxnChg>
        <pc:cxnChg chg="mod">
          <ac:chgData name="Troels Mortensen (TRMO) | VIA" userId="48eeef65-5bf8-474b-9082-b56af31dd25e" providerId="ADAL" clId="{9E807FF3-A179-4B07-8FB7-95CCC3B770DE}" dt="2019-09-30T11:05:48.140" v="440" actId="207"/>
          <ac:cxnSpMkLst>
            <pc:docMk/>
            <pc:sldMk cId="2252639935" sldId="419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5:48.140" v="440" actId="207"/>
          <ac:cxnSpMkLst>
            <pc:docMk/>
            <pc:sldMk cId="2252639935" sldId="419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5:48.140" v="440" actId="207"/>
          <ac:cxnSpMkLst>
            <pc:docMk/>
            <pc:sldMk cId="2252639935" sldId="419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5:57.545" v="449" actId="207"/>
          <ac:cxnSpMkLst>
            <pc:docMk/>
            <pc:sldMk cId="2252639935" sldId="419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5:50.828" v="442" actId="478"/>
          <ac:cxnSpMkLst>
            <pc:docMk/>
            <pc:sldMk cId="2252639935" sldId="419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5:52.643" v="445" actId="478"/>
          <ac:cxnSpMkLst>
            <pc:docMk/>
            <pc:sldMk cId="2252639935" sldId="419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5:48.140" v="440" actId="207"/>
          <ac:cxnSpMkLst>
            <pc:docMk/>
            <pc:sldMk cId="2252639935" sldId="419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5:57.545" v="449" actId="207"/>
          <ac:cxnSpMkLst>
            <pc:docMk/>
            <pc:sldMk cId="2252639935" sldId="419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5:48.140" v="440" actId="207"/>
          <ac:cxnSpMkLst>
            <pc:docMk/>
            <pc:sldMk cId="2252639935" sldId="419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5:48.140" v="440" actId="207"/>
          <ac:cxnSpMkLst>
            <pc:docMk/>
            <pc:sldMk cId="2252639935" sldId="419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5:48.140" v="440" actId="207"/>
          <ac:cxnSpMkLst>
            <pc:docMk/>
            <pc:sldMk cId="2252639935" sldId="419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5:57.545" v="449" actId="207"/>
          <ac:cxnSpMkLst>
            <pc:docMk/>
            <pc:sldMk cId="2252639935" sldId="419"/>
            <ac:cxnSpMk id="135" creationId="{15C01717-3BDC-4CAE-89C4-4DD54C652900}"/>
          </ac:cxnSpMkLst>
        </pc:cxnChg>
        <pc:cxnChg chg="mod">
          <ac:chgData name="Troels Mortensen (TRMO) | VIA" userId="48eeef65-5bf8-474b-9082-b56af31dd25e" providerId="ADAL" clId="{9E807FF3-A179-4B07-8FB7-95CCC3B770DE}" dt="2019-09-30T11:06:00.095" v="450" actId="207"/>
          <ac:cxnSpMkLst>
            <pc:docMk/>
            <pc:sldMk cId="2252639935" sldId="419"/>
            <ac:cxnSpMk id="144" creationId="{CAC2C641-640E-4FAA-AC7E-0796A6BA0CAF}"/>
          </ac:cxnSpMkLst>
        </pc:cxnChg>
        <pc:cxnChg chg="mod">
          <ac:chgData name="Troels Mortensen (TRMO) | VIA" userId="48eeef65-5bf8-474b-9082-b56af31dd25e" providerId="ADAL" clId="{9E807FF3-A179-4B07-8FB7-95CCC3B770DE}" dt="2019-09-30T11:06:00.095" v="450" actId="207"/>
          <ac:cxnSpMkLst>
            <pc:docMk/>
            <pc:sldMk cId="2252639935" sldId="419"/>
            <ac:cxnSpMk id="154" creationId="{B6243727-CC1F-43FF-9A2B-FF6F775660E4}"/>
          </ac:cxnSpMkLst>
        </pc:cxnChg>
        <pc:cxnChg chg="mod">
          <ac:chgData name="Troels Mortensen (TRMO) | VIA" userId="48eeef65-5bf8-474b-9082-b56af31dd25e" providerId="ADAL" clId="{9E807FF3-A179-4B07-8FB7-95CCC3B770DE}" dt="2019-09-30T11:06:00.095" v="450" actId="207"/>
          <ac:cxnSpMkLst>
            <pc:docMk/>
            <pc:sldMk cId="2252639935" sldId="419"/>
            <ac:cxnSpMk id="156" creationId="{2C471EDB-AF16-40FF-BDAD-DC2DEBD9E09F}"/>
          </ac:cxnSpMkLst>
        </pc:cxnChg>
        <pc:cxnChg chg="mod">
          <ac:chgData name="Troels Mortensen (TRMO) | VIA" userId="48eeef65-5bf8-474b-9082-b56af31dd25e" providerId="ADAL" clId="{9E807FF3-A179-4B07-8FB7-95CCC3B770DE}" dt="2019-09-30T11:06:00.095" v="450" actId="207"/>
          <ac:cxnSpMkLst>
            <pc:docMk/>
            <pc:sldMk cId="2252639935" sldId="419"/>
            <ac:cxnSpMk id="157" creationId="{7AB3CD7A-3CB8-4C18-8855-58E13BC3528D}"/>
          </ac:cxnSpMkLst>
        </pc:cxnChg>
        <pc:cxnChg chg="del mod">
          <ac:chgData name="Troels Mortensen (TRMO) | VIA" userId="48eeef65-5bf8-474b-9082-b56af31dd25e" providerId="ADAL" clId="{9E807FF3-A179-4B07-8FB7-95CCC3B770DE}" dt="2019-09-30T11:05:54.201" v="448" actId="478"/>
          <ac:cxnSpMkLst>
            <pc:docMk/>
            <pc:sldMk cId="2252639935" sldId="419"/>
            <ac:cxnSpMk id="162" creationId="{39787C9D-E0F7-4851-B45F-5782F32A5A60}"/>
          </ac:cxnSpMkLst>
        </pc:cxnChg>
        <pc:cxnChg chg="mod">
          <ac:chgData name="Troels Mortensen (TRMO) | VIA" userId="48eeef65-5bf8-474b-9082-b56af31dd25e" providerId="ADAL" clId="{9E807FF3-A179-4B07-8FB7-95CCC3B770DE}" dt="2019-09-30T11:06:00.095" v="450" actId="207"/>
          <ac:cxnSpMkLst>
            <pc:docMk/>
            <pc:sldMk cId="2252639935" sldId="419"/>
            <ac:cxnSpMk id="164" creationId="{F5862A54-68BF-496D-B756-26AF09173E57}"/>
          </ac:cxnSpMkLst>
        </pc:cxnChg>
        <pc:cxnChg chg="add">
          <ac:chgData name="Troels Mortensen (TRMO) | VIA" userId="48eeef65-5bf8-474b-9082-b56af31dd25e" providerId="ADAL" clId="{9E807FF3-A179-4B07-8FB7-95CCC3B770DE}" dt="2019-09-30T11:06:02.990" v="451"/>
          <ac:cxnSpMkLst>
            <pc:docMk/>
            <pc:sldMk cId="2252639935" sldId="419"/>
            <ac:cxnSpMk id="173" creationId="{383C4E5E-C8CF-4E46-B2EA-3210E788B7C2}"/>
          </ac:cxnSpMkLst>
        </pc:cxnChg>
        <pc:cxnChg chg="add">
          <ac:chgData name="Troels Mortensen (TRMO) | VIA" userId="48eeef65-5bf8-474b-9082-b56af31dd25e" providerId="ADAL" clId="{9E807FF3-A179-4B07-8FB7-95CCC3B770DE}" dt="2019-09-30T11:06:02.990" v="451"/>
          <ac:cxnSpMkLst>
            <pc:docMk/>
            <pc:sldMk cId="2252639935" sldId="419"/>
            <ac:cxnSpMk id="174" creationId="{8A13E374-091A-424F-9E53-5121AEC294D6}"/>
          </ac:cxnSpMkLst>
        </pc:cxnChg>
        <pc:cxnChg chg="add">
          <ac:chgData name="Troels Mortensen (TRMO) | VIA" userId="48eeef65-5bf8-474b-9082-b56af31dd25e" providerId="ADAL" clId="{9E807FF3-A179-4B07-8FB7-95CCC3B770DE}" dt="2019-09-30T11:06:02.990" v="451"/>
          <ac:cxnSpMkLst>
            <pc:docMk/>
            <pc:sldMk cId="2252639935" sldId="419"/>
            <ac:cxnSpMk id="175" creationId="{6A0F1196-F1B2-43E5-9057-AC4F73467FA8}"/>
          </ac:cxnSpMkLst>
        </pc:cxnChg>
        <pc:cxnChg chg="add del">
          <ac:chgData name="Troels Mortensen (TRMO) | VIA" userId="48eeef65-5bf8-474b-9082-b56af31dd25e" providerId="ADAL" clId="{9E807FF3-A179-4B07-8FB7-95CCC3B770DE}" dt="2019-09-30T11:06:05.318" v="453"/>
          <ac:cxnSpMkLst>
            <pc:docMk/>
            <pc:sldMk cId="2252639935" sldId="419"/>
            <ac:cxnSpMk id="179" creationId="{B0411E2C-3165-40BD-9FAF-A3DC63406F1B}"/>
          </ac:cxnSpMkLst>
        </pc:cxnChg>
        <pc:cxnChg chg="add del">
          <ac:chgData name="Troels Mortensen (TRMO) | VIA" userId="48eeef65-5bf8-474b-9082-b56af31dd25e" providerId="ADAL" clId="{9E807FF3-A179-4B07-8FB7-95CCC3B770DE}" dt="2019-09-30T11:06:05.318" v="453"/>
          <ac:cxnSpMkLst>
            <pc:docMk/>
            <pc:sldMk cId="2252639935" sldId="419"/>
            <ac:cxnSpMk id="180" creationId="{7D7AC16D-4A04-454C-8459-2E1B8E154770}"/>
          </ac:cxnSpMkLst>
        </pc:cxnChg>
        <pc:cxnChg chg="add del">
          <ac:chgData name="Troels Mortensen (TRMO) | VIA" userId="48eeef65-5bf8-474b-9082-b56af31dd25e" providerId="ADAL" clId="{9E807FF3-A179-4B07-8FB7-95CCC3B770DE}" dt="2019-09-30T11:06:05.318" v="453"/>
          <ac:cxnSpMkLst>
            <pc:docMk/>
            <pc:sldMk cId="2252639935" sldId="419"/>
            <ac:cxnSpMk id="181" creationId="{73198524-AFDA-4FF1-9E38-6CC83378F4E3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5:13.867" v="792" actId="167"/>
        <pc:sldMkLst>
          <pc:docMk/>
          <pc:sldMk cId="582295167" sldId="420"/>
        </pc:sldMkLst>
        <pc:spChg chg="mod">
          <ac:chgData name="Troels Mortensen (TRMO) | VIA" userId="48eeef65-5bf8-474b-9082-b56af31dd25e" providerId="ADAL" clId="{9E807FF3-A179-4B07-8FB7-95CCC3B770DE}" dt="2019-09-30T11:06:08.803" v="454" actId="6549"/>
          <ac:spMkLst>
            <pc:docMk/>
            <pc:sldMk cId="582295167" sldId="420"/>
            <ac:spMk id="66" creationId="{811E93FB-FED0-402C-968D-689272A3E620}"/>
          </ac:spMkLst>
        </pc:spChg>
        <pc:spChg chg="mod">
          <ac:chgData name="Troels Mortensen (TRMO) | VIA" userId="48eeef65-5bf8-474b-9082-b56af31dd25e" providerId="ADAL" clId="{9E807FF3-A179-4B07-8FB7-95CCC3B770DE}" dt="2019-09-30T11:06:24.272" v="465" actId="207"/>
          <ac:spMkLst>
            <pc:docMk/>
            <pc:sldMk cId="582295167" sldId="420"/>
            <ac:spMk id="80" creationId="{F7751893-7581-4C13-94A3-2C928A726F4A}"/>
          </ac:spMkLst>
        </pc:spChg>
        <pc:spChg chg="del">
          <ac:chgData name="Troels Mortensen (TRMO) | VIA" userId="48eeef65-5bf8-474b-9082-b56af31dd25e" providerId="ADAL" clId="{9E807FF3-A179-4B07-8FB7-95CCC3B770DE}" dt="2019-09-30T11:06:09.727" v="456" actId="478"/>
          <ac:spMkLst>
            <pc:docMk/>
            <pc:sldMk cId="582295167" sldId="420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1:06:11.918" v="459" actId="478"/>
          <ac:spMkLst>
            <pc:docMk/>
            <pc:sldMk cId="582295167" sldId="420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6:24.272" v="465" actId="207"/>
          <ac:spMkLst>
            <pc:docMk/>
            <pc:sldMk cId="582295167" sldId="420"/>
            <ac:spMk id="104" creationId="{8FF15A4B-2D5C-4C79-8943-08143069DA4D}"/>
          </ac:spMkLst>
        </pc:spChg>
        <pc:spChg chg="mod">
          <ac:chgData name="Troels Mortensen (TRMO) | VIA" userId="48eeef65-5bf8-474b-9082-b56af31dd25e" providerId="ADAL" clId="{9E807FF3-A179-4B07-8FB7-95CCC3B770DE}" dt="2019-09-30T11:06:24.272" v="465" actId="207"/>
          <ac:spMkLst>
            <pc:docMk/>
            <pc:sldMk cId="582295167" sldId="420"/>
            <ac:spMk id="145" creationId="{1FF37616-4DD9-455F-87B5-3E3AB208971D}"/>
          </ac:spMkLst>
        </pc:spChg>
        <pc:spChg chg="mod">
          <ac:chgData name="Troels Mortensen (TRMO) | VIA" userId="48eeef65-5bf8-474b-9082-b56af31dd25e" providerId="ADAL" clId="{9E807FF3-A179-4B07-8FB7-95CCC3B770DE}" dt="2019-09-30T11:06:24.272" v="465" actId="207"/>
          <ac:spMkLst>
            <pc:docMk/>
            <pc:sldMk cId="582295167" sldId="420"/>
            <ac:spMk id="155" creationId="{290463DE-6C12-4F1D-83E8-829219617DEF}"/>
          </ac:spMkLst>
        </pc:spChg>
        <pc:spChg chg="del">
          <ac:chgData name="Troels Mortensen (TRMO) | VIA" userId="48eeef65-5bf8-474b-9082-b56af31dd25e" providerId="ADAL" clId="{9E807FF3-A179-4B07-8FB7-95CCC3B770DE}" dt="2019-09-30T11:06:13.472" v="462" actId="478"/>
          <ac:spMkLst>
            <pc:docMk/>
            <pc:sldMk cId="582295167" sldId="420"/>
            <ac:spMk id="163" creationId="{71F3D156-96FE-4200-B3EA-E62D22D5355A}"/>
          </ac:spMkLst>
        </pc:spChg>
        <pc:spChg chg="add ord">
          <ac:chgData name="Troels Mortensen (TRMO) | VIA" userId="48eeef65-5bf8-474b-9082-b56af31dd25e" providerId="ADAL" clId="{9E807FF3-A179-4B07-8FB7-95CCC3B770DE}" dt="2019-09-30T12:05:13.867" v="792" actId="167"/>
          <ac:spMkLst>
            <pc:docMk/>
            <pc:sldMk cId="582295167" sldId="420"/>
            <ac:spMk id="176" creationId="{5643AE31-B499-4950-8ED3-E97DE3FAC560}"/>
          </ac:spMkLst>
        </pc:s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54" creationId="{765F0A58-27D5-4FC7-9EFC-A2B0552280F4}"/>
          </ac:grpSpMkLst>
        </pc:grpChg>
        <pc:grpChg chg="del">
          <ac:chgData name="Troels Mortensen (TRMO) | VIA" userId="48eeef65-5bf8-474b-9082-b56af31dd25e" providerId="ADAL" clId="{9E807FF3-A179-4B07-8FB7-95CCC3B770DE}" dt="2019-09-30T11:06:10.297" v="457" actId="478"/>
          <ac:grpSpMkLst>
            <pc:docMk/>
            <pc:sldMk cId="582295167" sldId="420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75" creationId="{7953970D-5C74-4522-B436-419E1AEDA5C2}"/>
          </ac:grpSpMkLst>
        </pc:grpChg>
        <pc:grpChg chg="del">
          <ac:chgData name="Troels Mortensen (TRMO) | VIA" userId="48eeef65-5bf8-474b-9082-b56af31dd25e" providerId="ADAL" clId="{9E807FF3-A179-4B07-8FB7-95CCC3B770DE}" dt="2019-09-30T11:06:12.663" v="461" actId="478"/>
          <ac:grpSpMkLst>
            <pc:docMk/>
            <pc:sldMk cId="582295167" sldId="420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136" creationId="{86756F00-F07B-4D30-B92F-D0337827EE93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140" creationId="{CAB0044A-9A08-440C-8F97-3BB3F6705EBC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146" creationId="{2A8B2C17-65BD-4132-BDC3-444B058A9932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150" creationId="{F2CC1511-4A72-42EC-B2EE-FC729C86BEA7}"/>
          </ac:grpSpMkLst>
        </pc:grpChg>
        <pc:grpChg chg="mod">
          <ac:chgData name="Troels Mortensen (TRMO) | VIA" userId="48eeef65-5bf8-474b-9082-b56af31dd25e" providerId="ADAL" clId="{9E807FF3-A179-4B07-8FB7-95CCC3B770DE}" dt="2019-09-30T11:06:24.272" v="465" actId="207"/>
          <ac:grpSpMkLst>
            <pc:docMk/>
            <pc:sldMk cId="582295167" sldId="420"/>
            <ac:grpSpMk id="158" creationId="{27EF59AA-07DA-4232-B309-C89CCEAEA401}"/>
          </ac:grpSpMkLst>
        </pc:grpChg>
        <pc:grpChg chg="add">
          <ac:chgData name="Troels Mortensen (TRMO) | VIA" userId="48eeef65-5bf8-474b-9082-b56af31dd25e" providerId="ADAL" clId="{9E807FF3-A179-4B07-8FB7-95CCC3B770DE}" dt="2019-09-30T11:06:15.620" v="464"/>
          <ac:grpSpMkLst>
            <pc:docMk/>
            <pc:sldMk cId="582295167" sldId="420"/>
            <ac:grpSpMk id="170" creationId="{77F9966F-648B-42C4-A6B6-08EAF83B620A}"/>
          </ac:grpSpMkLst>
        </pc:grp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4" creationId="{F59632C1-838B-4C05-B1BE-BF674B2FE774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49" creationId="{E122F9A2-5FA3-48ED-BD85-3F5B5A6C46C9}"/>
          </ac:cxnSpMkLst>
        </pc:cxnChg>
        <pc:cxnChg chg="del">
          <ac:chgData name="Troels Mortensen (TRMO) | VIA" userId="48eeef65-5bf8-474b-9082-b56af31dd25e" providerId="ADAL" clId="{9E807FF3-A179-4B07-8FB7-95CCC3B770DE}" dt="2019-09-30T11:06:09.248" v="455" actId="478"/>
          <ac:cxnSpMkLst>
            <pc:docMk/>
            <pc:sldMk cId="582295167" sldId="420"/>
            <ac:cxnSpMk id="65" creationId="{8AB4888D-1AF4-46E5-8BA9-78FB6D62020E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81" creationId="{D9FE9541-2AFE-4B6C-9189-3EB772D37FEE}"/>
          </ac:cxnSpMkLst>
        </pc:cxnChg>
        <pc:cxnChg chg="del mod">
          <ac:chgData name="Troels Mortensen (TRMO) | VIA" userId="48eeef65-5bf8-474b-9082-b56af31dd25e" providerId="ADAL" clId="{9E807FF3-A179-4B07-8FB7-95CCC3B770DE}" dt="2019-09-30T11:06:11.197" v="458" actId="478"/>
          <ac:cxnSpMkLst>
            <pc:docMk/>
            <pc:sldMk cId="582295167" sldId="420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6:12.239" v="460" actId="478"/>
          <ac:cxnSpMkLst>
            <pc:docMk/>
            <pc:sldMk cId="582295167" sldId="420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33" creationId="{C95FE420-D4FF-4317-A589-1E37F614BD5F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34" creationId="{73CFDC30-CA7D-4F28-B82D-4AB93A658564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35" creationId="{15C01717-3BDC-4CAE-89C4-4DD54C652900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44" creationId="{18361A55-980E-4104-8E73-CFED3625F014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54" creationId="{F2236BF7-609F-4296-80E0-25048D97986E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56" creationId="{089848C6-E41E-41AB-AA35-83D2E95D002F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57" creationId="{4F4666CE-6972-404B-8C6E-F2A282B45423}"/>
          </ac:cxnSpMkLst>
        </pc:cxnChg>
        <pc:cxnChg chg="del mod">
          <ac:chgData name="Troels Mortensen (TRMO) | VIA" userId="48eeef65-5bf8-474b-9082-b56af31dd25e" providerId="ADAL" clId="{9E807FF3-A179-4B07-8FB7-95CCC3B770DE}" dt="2019-09-30T11:06:14.134" v="463" actId="478"/>
          <ac:cxnSpMkLst>
            <pc:docMk/>
            <pc:sldMk cId="582295167" sldId="420"/>
            <ac:cxnSpMk id="162" creationId="{BEE8F9E3-CC44-4642-8FB0-CBB1A37E66DD}"/>
          </ac:cxnSpMkLst>
        </pc:cxnChg>
        <pc:cxnChg chg="mod">
          <ac:chgData name="Troels Mortensen (TRMO) | VIA" userId="48eeef65-5bf8-474b-9082-b56af31dd25e" providerId="ADAL" clId="{9E807FF3-A179-4B07-8FB7-95CCC3B770DE}" dt="2019-09-30T11:06:24.272" v="465" actId="207"/>
          <ac:cxnSpMkLst>
            <pc:docMk/>
            <pc:sldMk cId="582295167" sldId="420"/>
            <ac:cxnSpMk id="164" creationId="{6AB3FF01-4D1D-4742-A62D-1A2795320473}"/>
          </ac:cxnSpMkLst>
        </pc:cxnChg>
        <pc:cxnChg chg="add">
          <ac:chgData name="Troels Mortensen (TRMO) | VIA" userId="48eeef65-5bf8-474b-9082-b56af31dd25e" providerId="ADAL" clId="{9E807FF3-A179-4B07-8FB7-95CCC3B770DE}" dt="2019-09-30T11:06:15.620" v="464"/>
          <ac:cxnSpMkLst>
            <pc:docMk/>
            <pc:sldMk cId="582295167" sldId="420"/>
            <ac:cxnSpMk id="173" creationId="{74E25FE9-ED1A-46AC-BFBC-5774637D4BF6}"/>
          </ac:cxnSpMkLst>
        </pc:cxnChg>
        <pc:cxnChg chg="add">
          <ac:chgData name="Troels Mortensen (TRMO) | VIA" userId="48eeef65-5bf8-474b-9082-b56af31dd25e" providerId="ADAL" clId="{9E807FF3-A179-4B07-8FB7-95CCC3B770DE}" dt="2019-09-30T11:06:15.620" v="464"/>
          <ac:cxnSpMkLst>
            <pc:docMk/>
            <pc:sldMk cId="582295167" sldId="420"/>
            <ac:cxnSpMk id="174" creationId="{EBF6686F-82B2-4D47-9F69-2AA54C7AC949}"/>
          </ac:cxnSpMkLst>
        </pc:cxnChg>
        <pc:cxnChg chg="add">
          <ac:chgData name="Troels Mortensen (TRMO) | VIA" userId="48eeef65-5bf8-474b-9082-b56af31dd25e" providerId="ADAL" clId="{9E807FF3-A179-4B07-8FB7-95CCC3B770DE}" dt="2019-09-30T11:06:15.620" v="464"/>
          <ac:cxnSpMkLst>
            <pc:docMk/>
            <pc:sldMk cId="582295167" sldId="420"/>
            <ac:cxnSpMk id="175" creationId="{924D0EDC-530A-4F20-B652-E44ADBE13BCA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5:18.466" v="794" actId="167"/>
        <pc:sldMkLst>
          <pc:docMk/>
          <pc:sldMk cId="3269509128" sldId="421"/>
        </pc:sldMkLst>
        <pc:spChg chg="mod">
          <ac:chgData name="Troels Mortensen (TRMO) | VIA" userId="48eeef65-5bf8-474b-9082-b56af31dd25e" providerId="ADAL" clId="{9E807FF3-A179-4B07-8FB7-95CCC3B770DE}" dt="2019-09-30T11:06:40.830" v="466" actId="207"/>
          <ac:spMkLst>
            <pc:docMk/>
            <pc:sldMk cId="3269509128" sldId="421"/>
            <ac:spMk id="80" creationId="{F7751893-7581-4C13-94A3-2C928A726F4A}"/>
          </ac:spMkLst>
        </pc:spChg>
        <pc:spChg chg="del mod">
          <ac:chgData name="Troels Mortensen (TRMO) | VIA" userId="48eeef65-5bf8-474b-9082-b56af31dd25e" providerId="ADAL" clId="{9E807FF3-A179-4B07-8FB7-95CCC3B770DE}" dt="2019-09-30T11:06:47.282" v="471" actId="478"/>
          <ac:spMkLst>
            <pc:docMk/>
            <pc:sldMk cId="3269509128" sldId="421"/>
            <ac:spMk id="83" creationId="{4F6F9446-F765-4483-9C75-6F1C07666864}"/>
          </ac:spMkLst>
        </pc:spChg>
        <pc:spChg chg="del mod">
          <ac:chgData name="Troels Mortensen (TRMO) | VIA" userId="48eeef65-5bf8-474b-9082-b56af31dd25e" providerId="ADAL" clId="{9E807FF3-A179-4B07-8FB7-95CCC3B770DE}" dt="2019-09-30T11:06:44.559" v="469" actId="478"/>
          <ac:spMkLst>
            <pc:docMk/>
            <pc:sldMk cId="3269509128" sldId="421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6:40.830" v="466" actId="207"/>
          <ac:spMkLst>
            <pc:docMk/>
            <pc:sldMk cId="3269509128" sldId="421"/>
            <ac:spMk id="104" creationId="{8FF15A4B-2D5C-4C79-8943-08143069DA4D}"/>
          </ac:spMkLst>
        </pc:spChg>
        <pc:spChg chg="mod">
          <ac:chgData name="Troels Mortensen (TRMO) | VIA" userId="48eeef65-5bf8-474b-9082-b56af31dd25e" providerId="ADAL" clId="{9E807FF3-A179-4B07-8FB7-95CCC3B770DE}" dt="2019-09-30T11:06:40.830" v="466" actId="207"/>
          <ac:spMkLst>
            <pc:docMk/>
            <pc:sldMk cId="3269509128" sldId="421"/>
            <ac:spMk id="145" creationId="{10161EEE-2F20-45D0-9E36-41EC6311D101}"/>
          </ac:spMkLst>
        </pc:spChg>
        <pc:spChg chg="mod">
          <ac:chgData name="Troels Mortensen (TRMO) | VIA" userId="48eeef65-5bf8-474b-9082-b56af31dd25e" providerId="ADAL" clId="{9E807FF3-A179-4B07-8FB7-95CCC3B770DE}" dt="2019-09-30T11:06:40.830" v="466" actId="207"/>
          <ac:spMkLst>
            <pc:docMk/>
            <pc:sldMk cId="3269509128" sldId="421"/>
            <ac:spMk id="155" creationId="{C9032F9F-61BC-464A-95FA-1349677EEE60}"/>
          </ac:spMkLst>
        </pc:spChg>
        <pc:spChg chg="del mod">
          <ac:chgData name="Troels Mortensen (TRMO) | VIA" userId="48eeef65-5bf8-474b-9082-b56af31dd25e" providerId="ADAL" clId="{9E807FF3-A179-4B07-8FB7-95CCC3B770DE}" dt="2019-09-30T11:06:43.042" v="467" actId="478"/>
          <ac:spMkLst>
            <pc:docMk/>
            <pc:sldMk cId="3269509128" sldId="421"/>
            <ac:spMk id="163" creationId="{7EB7AC29-AEEC-42E9-BF5E-ABE2A5D11648}"/>
          </ac:spMkLst>
        </pc:spChg>
        <pc:spChg chg="add ord">
          <ac:chgData name="Troels Mortensen (TRMO) | VIA" userId="48eeef65-5bf8-474b-9082-b56af31dd25e" providerId="ADAL" clId="{9E807FF3-A179-4B07-8FB7-95CCC3B770DE}" dt="2019-09-30T12:05:18.466" v="794" actId="167"/>
          <ac:spMkLst>
            <pc:docMk/>
            <pc:sldMk cId="3269509128" sldId="421"/>
            <ac:spMk id="176" creationId="{EAB4AC14-FC71-405D-AB89-B16D9207DF11}"/>
          </ac:spMkLst>
        </pc:s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1:06:47.282" v="471" actId="478"/>
          <ac:grpSpMkLst>
            <pc:docMk/>
            <pc:sldMk cId="3269509128" sldId="421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1:06:44.559" v="469" actId="478"/>
          <ac:grpSpMkLst>
            <pc:docMk/>
            <pc:sldMk cId="3269509128" sldId="421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136" creationId="{A7EE8B05-B7F3-436B-8161-E24882439F0A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140" creationId="{23D44776-9872-4C1A-81E4-635001FF1C1A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146" creationId="{502B71A8-F0F6-4D5C-82F8-EE7390C30506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150" creationId="{946586F3-8347-4C1D-AFC9-CA23FE6C56DE}"/>
          </ac:grpSpMkLst>
        </pc:grpChg>
        <pc:grpChg chg="mod">
          <ac:chgData name="Troels Mortensen (TRMO) | VIA" userId="48eeef65-5bf8-474b-9082-b56af31dd25e" providerId="ADAL" clId="{9E807FF3-A179-4B07-8FB7-95CCC3B770DE}" dt="2019-09-30T11:06:40.830" v="466" actId="207"/>
          <ac:grpSpMkLst>
            <pc:docMk/>
            <pc:sldMk cId="3269509128" sldId="421"/>
            <ac:grpSpMk id="158" creationId="{9228FF2F-8369-4638-83B8-3ED2B42AA214}"/>
          </ac:grpSpMkLst>
        </pc:grpChg>
        <pc:grpChg chg="add">
          <ac:chgData name="Troels Mortensen (TRMO) | VIA" userId="48eeef65-5bf8-474b-9082-b56af31dd25e" providerId="ADAL" clId="{9E807FF3-A179-4B07-8FB7-95CCC3B770DE}" dt="2019-09-30T11:06:49.110" v="473"/>
          <ac:grpSpMkLst>
            <pc:docMk/>
            <pc:sldMk cId="3269509128" sldId="421"/>
            <ac:grpSpMk id="169" creationId="{EA304809-09EE-4203-A275-68118E1CCDF4}"/>
          </ac:grpSpMkLst>
        </pc:grp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81" creationId="{D9FE9541-2AFE-4B6C-9189-3EB772D37FEE}"/>
          </ac:cxnSpMkLst>
        </pc:cxnChg>
        <pc:cxnChg chg="del mod">
          <ac:chgData name="Troels Mortensen (TRMO) | VIA" userId="48eeef65-5bf8-474b-9082-b56af31dd25e" providerId="ADAL" clId="{9E807FF3-A179-4B07-8FB7-95CCC3B770DE}" dt="2019-09-30T11:06:47.929" v="472" actId="478"/>
          <ac:cxnSpMkLst>
            <pc:docMk/>
            <pc:sldMk cId="3269509128" sldId="421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6:45.341" v="470" actId="478"/>
          <ac:cxnSpMkLst>
            <pc:docMk/>
            <pc:sldMk cId="3269509128" sldId="421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35" creationId="{15C01717-3BDC-4CAE-89C4-4DD54C652900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44" creationId="{1C91655F-6A8B-473A-9419-052814F88DC9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54" creationId="{ACDDFC8E-843E-4E9E-9EE5-BCC01E4457DE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56" creationId="{15F8ABB5-73AE-4B83-8F1E-829C254DD69C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57" creationId="{EBA121D1-FBE2-4CC5-87D5-FE523FE65340}"/>
          </ac:cxnSpMkLst>
        </pc:cxnChg>
        <pc:cxnChg chg="del mod">
          <ac:chgData name="Troels Mortensen (TRMO) | VIA" userId="48eeef65-5bf8-474b-9082-b56af31dd25e" providerId="ADAL" clId="{9E807FF3-A179-4B07-8FB7-95CCC3B770DE}" dt="2019-09-30T11:06:43.423" v="468" actId="478"/>
          <ac:cxnSpMkLst>
            <pc:docMk/>
            <pc:sldMk cId="3269509128" sldId="421"/>
            <ac:cxnSpMk id="162" creationId="{6B6CBCD1-2FC4-4E8D-928E-A03F8995EE40}"/>
          </ac:cxnSpMkLst>
        </pc:cxnChg>
        <pc:cxnChg chg="mod">
          <ac:chgData name="Troels Mortensen (TRMO) | VIA" userId="48eeef65-5bf8-474b-9082-b56af31dd25e" providerId="ADAL" clId="{9E807FF3-A179-4B07-8FB7-95CCC3B770DE}" dt="2019-09-30T11:06:40.830" v="466" actId="207"/>
          <ac:cxnSpMkLst>
            <pc:docMk/>
            <pc:sldMk cId="3269509128" sldId="421"/>
            <ac:cxnSpMk id="164" creationId="{A680F0C1-9ABC-4AAA-A2E7-518A8409A586}"/>
          </ac:cxnSpMkLst>
        </pc:cxnChg>
        <pc:cxnChg chg="add">
          <ac:chgData name="Troels Mortensen (TRMO) | VIA" userId="48eeef65-5bf8-474b-9082-b56af31dd25e" providerId="ADAL" clId="{9E807FF3-A179-4B07-8FB7-95CCC3B770DE}" dt="2019-09-30T11:06:49.110" v="473"/>
          <ac:cxnSpMkLst>
            <pc:docMk/>
            <pc:sldMk cId="3269509128" sldId="421"/>
            <ac:cxnSpMk id="173" creationId="{A85E275B-08D2-4325-A77C-1C5AA5AEE401}"/>
          </ac:cxnSpMkLst>
        </pc:cxnChg>
        <pc:cxnChg chg="add">
          <ac:chgData name="Troels Mortensen (TRMO) | VIA" userId="48eeef65-5bf8-474b-9082-b56af31dd25e" providerId="ADAL" clId="{9E807FF3-A179-4B07-8FB7-95CCC3B770DE}" dt="2019-09-30T11:06:49.110" v="473"/>
          <ac:cxnSpMkLst>
            <pc:docMk/>
            <pc:sldMk cId="3269509128" sldId="421"/>
            <ac:cxnSpMk id="174" creationId="{E68EF737-910E-40BC-BC58-291E0F3719C7}"/>
          </ac:cxnSpMkLst>
        </pc:cxnChg>
        <pc:cxnChg chg="add">
          <ac:chgData name="Troels Mortensen (TRMO) | VIA" userId="48eeef65-5bf8-474b-9082-b56af31dd25e" providerId="ADAL" clId="{9E807FF3-A179-4B07-8FB7-95CCC3B770DE}" dt="2019-09-30T11:06:49.110" v="473"/>
          <ac:cxnSpMkLst>
            <pc:docMk/>
            <pc:sldMk cId="3269509128" sldId="421"/>
            <ac:cxnSpMk id="175" creationId="{384A381A-1D93-4196-8CCC-5CD1292696C0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05:21.802" v="796" actId="167"/>
        <pc:sldMkLst>
          <pc:docMk/>
          <pc:sldMk cId="1658290767" sldId="422"/>
        </pc:sldMkLst>
        <pc:spChg chg="mod">
          <ac:chgData name="Troels Mortensen (TRMO) | VIA" userId="48eeef65-5bf8-474b-9082-b56af31dd25e" providerId="ADAL" clId="{9E807FF3-A179-4B07-8FB7-95CCC3B770DE}" dt="2019-09-30T11:07:01.515" v="476" actId="207"/>
          <ac:spMkLst>
            <pc:docMk/>
            <pc:sldMk cId="1658290767" sldId="422"/>
            <ac:spMk id="80" creationId="{F7751893-7581-4C13-94A3-2C928A726F4A}"/>
          </ac:spMkLst>
        </pc:spChg>
        <pc:spChg chg="del mod">
          <ac:chgData name="Troels Mortensen (TRMO) | VIA" userId="48eeef65-5bf8-474b-9082-b56af31dd25e" providerId="ADAL" clId="{9E807FF3-A179-4B07-8FB7-95CCC3B770DE}" dt="2019-09-30T11:07:12.215" v="485" actId="478"/>
          <ac:spMkLst>
            <pc:docMk/>
            <pc:sldMk cId="1658290767" sldId="422"/>
            <ac:spMk id="83" creationId="{4F6F9446-F765-4483-9C75-6F1C07666864}"/>
          </ac:spMkLst>
        </pc:spChg>
        <pc:spChg chg="del mod">
          <ac:chgData name="Troels Mortensen (TRMO) | VIA" userId="48eeef65-5bf8-474b-9082-b56af31dd25e" providerId="ADAL" clId="{9E807FF3-A179-4B07-8FB7-95CCC3B770DE}" dt="2019-09-30T11:07:10.740" v="482" actId="478"/>
          <ac:spMkLst>
            <pc:docMk/>
            <pc:sldMk cId="1658290767" sldId="422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1:06:58.931" v="475" actId="207"/>
          <ac:spMkLst>
            <pc:docMk/>
            <pc:sldMk cId="1658290767" sldId="422"/>
            <ac:spMk id="104" creationId="{8FF15A4B-2D5C-4C79-8943-08143069DA4D}"/>
          </ac:spMkLst>
        </pc:spChg>
        <pc:spChg chg="mod">
          <ac:chgData name="Troels Mortensen (TRMO) | VIA" userId="48eeef65-5bf8-474b-9082-b56af31dd25e" providerId="ADAL" clId="{9E807FF3-A179-4B07-8FB7-95CCC3B770DE}" dt="2019-09-30T11:07:06.701" v="478" actId="207"/>
          <ac:spMkLst>
            <pc:docMk/>
            <pc:sldMk cId="1658290767" sldId="422"/>
            <ac:spMk id="145" creationId="{FF97F7C4-E1FA-4478-B4F6-CD68619EE98B}"/>
          </ac:spMkLst>
        </pc:spChg>
        <pc:spChg chg="mod">
          <ac:chgData name="Troels Mortensen (TRMO) | VIA" userId="48eeef65-5bf8-474b-9082-b56af31dd25e" providerId="ADAL" clId="{9E807FF3-A179-4B07-8FB7-95CCC3B770DE}" dt="2019-09-30T11:07:06.701" v="478" actId="207"/>
          <ac:spMkLst>
            <pc:docMk/>
            <pc:sldMk cId="1658290767" sldId="422"/>
            <ac:spMk id="155" creationId="{D00BE94B-4699-463D-9677-5313738A48E3}"/>
          </ac:spMkLst>
        </pc:spChg>
        <pc:spChg chg="del mod">
          <ac:chgData name="Troels Mortensen (TRMO) | VIA" userId="48eeef65-5bf8-474b-9082-b56af31dd25e" providerId="ADAL" clId="{9E807FF3-A179-4B07-8FB7-95CCC3B770DE}" dt="2019-09-30T11:07:07.763" v="479" actId="478"/>
          <ac:spMkLst>
            <pc:docMk/>
            <pc:sldMk cId="1658290767" sldId="422"/>
            <ac:spMk id="163" creationId="{525272D6-AC72-4648-9F4C-2664C5E69AF4}"/>
          </ac:spMkLst>
        </pc:spChg>
        <pc:spChg chg="add ord">
          <ac:chgData name="Troels Mortensen (TRMO) | VIA" userId="48eeef65-5bf8-474b-9082-b56af31dd25e" providerId="ADAL" clId="{9E807FF3-A179-4B07-8FB7-95CCC3B770DE}" dt="2019-09-30T12:05:21.802" v="796" actId="167"/>
          <ac:spMkLst>
            <pc:docMk/>
            <pc:sldMk cId="1658290767" sldId="422"/>
            <ac:spMk id="175" creationId="{46D53FF3-85F7-4A95-888C-51646AA51D4E}"/>
          </ac:spMkLst>
        </pc:spChg>
        <pc:grpChg chg="mod">
          <ac:chgData name="Troels Mortensen (TRMO) | VIA" userId="48eeef65-5bf8-474b-9082-b56af31dd25e" providerId="ADAL" clId="{9E807FF3-A179-4B07-8FB7-95CCC3B770DE}" dt="2019-09-30T11:06:56.351" v="474" actId="207"/>
          <ac:grpSpMkLst>
            <pc:docMk/>
            <pc:sldMk cId="1658290767" sldId="422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1:06:56.351" v="474" actId="207"/>
          <ac:grpSpMkLst>
            <pc:docMk/>
            <pc:sldMk cId="1658290767" sldId="422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1:06:56.351" v="474" actId="207"/>
          <ac:grpSpMkLst>
            <pc:docMk/>
            <pc:sldMk cId="1658290767" sldId="422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1:06:58.931" v="475" actId="207"/>
          <ac:grpSpMkLst>
            <pc:docMk/>
            <pc:sldMk cId="1658290767" sldId="422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1:07:11.777" v="484" actId="478"/>
          <ac:grpSpMkLst>
            <pc:docMk/>
            <pc:sldMk cId="1658290767" sldId="422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1:06:58.931" v="475" actId="207"/>
          <ac:grpSpMkLst>
            <pc:docMk/>
            <pc:sldMk cId="1658290767" sldId="422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1:07:01.515" v="476" actId="207"/>
          <ac:grpSpMkLst>
            <pc:docMk/>
            <pc:sldMk cId="1658290767" sldId="422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1:07:01.515" v="476" actId="207"/>
          <ac:grpSpMkLst>
            <pc:docMk/>
            <pc:sldMk cId="1658290767" sldId="422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1:07:01.515" v="476" actId="207"/>
          <ac:grpSpMkLst>
            <pc:docMk/>
            <pc:sldMk cId="1658290767" sldId="422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1:07:09.790" v="481" actId="478"/>
          <ac:grpSpMkLst>
            <pc:docMk/>
            <pc:sldMk cId="1658290767" sldId="422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1:07:04.018" v="477" actId="207"/>
          <ac:grpSpMkLst>
            <pc:docMk/>
            <pc:sldMk cId="1658290767" sldId="422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1:07:04.018" v="477" actId="207"/>
          <ac:grpSpMkLst>
            <pc:docMk/>
            <pc:sldMk cId="1658290767" sldId="422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1:07:04.018" v="477" actId="207"/>
          <ac:grpSpMkLst>
            <pc:docMk/>
            <pc:sldMk cId="1658290767" sldId="422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1:06:56.351" v="474" actId="207"/>
          <ac:grpSpMkLst>
            <pc:docMk/>
            <pc:sldMk cId="1658290767" sldId="422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1:06:56.351" v="474" actId="207"/>
          <ac:grpSpMkLst>
            <pc:docMk/>
            <pc:sldMk cId="1658290767" sldId="422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1:06:56.351" v="474" actId="207"/>
          <ac:grpSpMkLst>
            <pc:docMk/>
            <pc:sldMk cId="1658290767" sldId="422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1:07:06.701" v="478" actId="207"/>
          <ac:grpSpMkLst>
            <pc:docMk/>
            <pc:sldMk cId="1658290767" sldId="422"/>
            <ac:grpSpMk id="136" creationId="{C4335C5B-5BAA-467E-831A-977EAFD0B027}"/>
          </ac:grpSpMkLst>
        </pc:grpChg>
        <pc:grpChg chg="mod">
          <ac:chgData name="Troels Mortensen (TRMO) | VIA" userId="48eeef65-5bf8-474b-9082-b56af31dd25e" providerId="ADAL" clId="{9E807FF3-A179-4B07-8FB7-95CCC3B770DE}" dt="2019-09-30T11:07:06.701" v="478" actId="207"/>
          <ac:grpSpMkLst>
            <pc:docMk/>
            <pc:sldMk cId="1658290767" sldId="422"/>
            <ac:grpSpMk id="140" creationId="{109115E9-442A-4656-B9C7-DEB611744497}"/>
          </ac:grpSpMkLst>
        </pc:grpChg>
        <pc:grpChg chg="mod">
          <ac:chgData name="Troels Mortensen (TRMO) | VIA" userId="48eeef65-5bf8-474b-9082-b56af31dd25e" providerId="ADAL" clId="{9E807FF3-A179-4B07-8FB7-95CCC3B770DE}" dt="2019-09-30T11:07:06.701" v="478" actId="207"/>
          <ac:grpSpMkLst>
            <pc:docMk/>
            <pc:sldMk cId="1658290767" sldId="422"/>
            <ac:grpSpMk id="146" creationId="{32BE7956-D7F4-41C6-8EEB-611EDF928179}"/>
          </ac:grpSpMkLst>
        </pc:grpChg>
        <pc:grpChg chg="mod">
          <ac:chgData name="Troels Mortensen (TRMO) | VIA" userId="48eeef65-5bf8-474b-9082-b56af31dd25e" providerId="ADAL" clId="{9E807FF3-A179-4B07-8FB7-95CCC3B770DE}" dt="2019-09-30T11:07:06.701" v="478" actId="207"/>
          <ac:grpSpMkLst>
            <pc:docMk/>
            <pc:sldMk cId="1658290767" sldId="422"/>
            <ac:grpSpMk id="150" creationId="{28DEFEAD-1286-45A3-9BB2-93234DF06C48}"/>
          </ac:grpSpMkLst>
        </pc:grpChg>
        <pc:grpChg chg="mod">
          <ac:chgData name="Troels Mortensen (TRMO) | VIA" userId="48eeef65-5bf8-474b-9082-b56af31dd25e" providerId="ADAL" clId="{9E807FF3-A179-4B07-8FB7-95CCC3B770DE}" dt="2019-09-30T11:07:06.701" v="478" actId="207"/>
          <ac:grpSpMkLst>
            <pc:docMk/>
            <pc:sldMk cId="1658290767" sldId="422"/>
            <ac:grpSpMk id="158" creationId="{4786A6BD-FF4D-4C1E-86EA-52B4FBBB26F3}"/>
          </ac:grpSpMkLst>
        </pc:grpChg>
        <pc:grpChg chg="add">
          <ac:chgData name="Troels Mortensen (TRMO) | VIA" userId="48eeef65-5bf8-474b-9082-b56af31dd25e" providerId="ADAL" clId="{9E807FF3-A179-4B07-8FB7-95CCC3B770DE}" dt="2019-09-30T11:07:13.622" v="487"/>
          <ac:grpSpMkLst>
            <pc:docMk/>
            <pc:sldMk cId="1658290767" sldId="422"/>
            <ac:grpSpMk id="169" creationId="{C2EB427C-409A-4256-ACFB-5B1BE850FDC8}"/>
          </ac:grpSpMkLst>
        </pc:grpChg>
        <pc:cxnChg chg="mod">
          <ac:chgData name="Troels Mortensen (TRMO) | VIA" userId="48eeef65-5bf8-474b-9082-b56af31dd25e" providerId="ADAL" clId="{9E807FF3-A179-4B07-8FB7-95CCC3B770DE}" dt="2019-09-30T11:07:01.515" v="476" actId="207"/>
          <ac:cxnSpMkLst>
            <pc:docMk/>
            <pc:sldMk cId="1658290767" sldId="422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1:07:04.018" v="477" actId="207"/>
          <ac:cxnSpMkLst>
            <pc:docMk/>
            <pc:sldMk cId="1658290767" sldId="422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1:06:56.351" v="474" actId="207"/>
          <ac:cxnSpMkLst>
            <pc:docMk/>
            <pc:sldMk cId="1658290767" sldId="422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1:06:56.351" v="474" actId="207"/>
          <ac:cxnSpMkLst>
            <pc:docMk/>
            <pc:sldMk cId="1658290767" sldId="422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1:06:56.351" v="474" actId="207"/>
          <ac:cxnSpMkLst>
            <pc:docMk/>
            <pc:sldMk cId="1658290767" sldId="422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1:07:01.515" v="476" actId="207"/>
          <ac:cxnSpMkLst>
            <pc:docMk/>
            <pc:sldMk cId="1658290767" sldId="422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7:12.623" v="486" actId="478"/>
          <ac:cxnSpMkLst>
            <pc:docMk/>
            <pc:sldMk cId="1658290767" sldId="422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7:11.162" v="483" actId="478"/>
          <ac:cxnSpMkLst>
            <pc:docMk/>
            <pc:sldMk cId="1658290767" sldId="422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1:06:58.931" v="475" actId="207"/>
          <ac:cxnSpMkLst>
            <pc:docMk/>
            <pc:sldMk cId="1658290767" sldId="422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1:07:04.018" v="477" actId="207"/>
          <ac:cxnSpMkLst>
            <pc:docMk/>
            <pc:sldMk cId="1658290767" sldId="422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1:06:56.351" v="474" actId="207"/>
          <ac:cxnSpMkLst>
            <pc:docMk/>
            <pc:sldMk cId="1658290767" sldId="422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1:06:56.351" v="474" actId="207"/>
          <ac:cxnSpMkLst>
            <pc:docMk/>
            <pc:sldMk cId="1658290767" sldId="422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1:06:56.351" v="474" actId="207"/>
          <ac:cxnSpMkLst>
            <pc:docMk/>
            <pc:sldMk cId="1658290767" sldId="422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1:07:04.018" v="477" actId="207"/>
          <ac:cxnSpMkLst>
            <pc:docMk/>
            <pc:sldMk cId="1658290767" sldId="422"/>
            <ac:cxnSpMk id="135" creationId="{15C01717-3BDC-4CAE-89C4-4DD54C652900}"/>
          </ac:cxnSpMkLst>
        </pc:cxnChg>
        <pc:cxnChg chg="mod">
          <ac:chgData name="Troels Mortensen (TRMO) | VIA" userId="48eeef65-5bf8-474b-9082-b56af31dd25e" providerId="ADAL" clId="{9E807FF3-A179-4B07-8FB7-95CCC3B770DE}" dt="2019-09-30T11:07:06.701" v="478" actId="207"/>
          <ac:cxnSpMkLst>
            <pc:docMk/>
            <pc:sldMk cId="1658290767" sldId="422"/>
            <ac:cxnSpMk id="144" creationId="{9695E4DB-5F74-4730-9C2A-6F1EF089A83D}"/>
          </ac:cxnSpMkLst>
        </pc:cxnChg>
        <pc:cxnChg chg="mod">
          <ac:chgData name="Troels Mortensen (TRMO) | VIA" userId="48eeef65-5bf8-474b-9082-b56af31dd25e" providerId="ADAL" clId="{9E807FF3-A179-4B07-8FB7-95CCC3B770DE}" dt="2019-09-30T11:07:06.701" v="478" actId="207"/>
          <ac:cxnSpMkLst>
            <pc:docMk/>
            <pc:sldMk cId="1658290767" sldId="422"/>
            <ac:cxnSpMk id="154" creationId="{29AC4CB1-ADDF-4A29-AEFF-284E0AD12C80}"/>
          </ac:cxnSpMkLst>
        </pc:cxnChg>
        <pc:cxnChg chg="mod">
          <ac:chgData name="Troels Mortensen (TRMO) | VIA" userId="48eeef65-5bf8-474b-9082-b56af31dd25e" providerId="ADAL" clId="{9E807FF3-A179-4B07-8FB7-95CCC3B770DE}" dt="2019-09-30T11:07:06.701" v="478" actId="207"/>
          <ac:cxnSpMkLst>
            <pc:docMk/>
            <pc:sldMk cId="1658290767" sldId="422"/>
            <ac:cxnSpMk id="156" creationId="{CAAD42F1-A74E-4C18-A979-D5B6D022777E}"/>
          </ac:cxnSpMkLst>
        </pc:cxnChg>
        <pc:cxnChg chg="mod">
          <ac:chgData name="Troels Mortensen (TRMO) | VIA" userId="48eeef65-5bf8-474b-9082-b56af31dd25e" providerId="ADAL" clId="{9E807FF3-A179-4B07-8FB7-95CCC3B770DE}" dt="2019-09-30T11:07:06.701" v="478" actId="207"/>
          <ac:cxnSpMkLst>
            <pc:docMk/>
            <pc:sldMk cId="1658290767" sldId="422"/>
            <ac:cxnSpMk id="157" creationId="{2F0A38B2-B3FE-4F5E-9BC8-E73279787F62}"/>
          </ac:cxnSpMkLst>
        </pc:cxnChg>
        <pc:cxnChg chg="del mod">
          <ac:chgData name="Troels Mortensen (TRMO) | VIA" userId="48eeef65-5bf8-474b-9082-b56af31dd25e" providerId="ADAL" clId="{9E807FF3-A179-4B07-8FB7-95CCC3B770DE}" dt="2019-09-30T11:07:09.365" v="480" actId="478"/>
          <ac:cxnSpMkLst>
            <pc:docMk/>
            <pc:sldMk cId="1658290767" sldId="422"/>
            <ac:cxnSpMk id="162" creationId="{BF83CE17-3867-415A-86F3-EA4DC2E1904C}"/>
          </ac:cxnSpMkLst>
        </pc:cxnChg>
        <pc:cxnChg chg="mod">
          <ac:chgData name="Troels Mortensen (TRMO) | VIA" userId="48eeef65-5bf8-474b-9082-b56af31dd25e" providerId="ADAL" clId="{9E807FF3-A179-4B07-8FB7-95CCC3B770DE}" dt="2019-09-30T11:07:06.701" v="478" actId="207"/>
          <ac:cxnSpMkLst>
            <pc:docMk/>
            <pc:sldMk cId="1658290767" sldId="422"/>
            <ac:cxnSpMk id="164" creationId="{0F0CBF1F-46D1-4CFB-935E-1C392D091282}"/>
          </ac:cxnSpMkLst>
        </pc:cxnChg>
        <pc:cxnChg chg="add">
          <ac:chgData name="Troels Mortensen (TRMO) | VIA" userId="48eeef65-5bf8-474b-9082-b56af31dd25e" providerId="ADAL" clId="{9E807FF3-A179-4B07-8FB7-95CCC3B770DE}" dt="2019-09-30T11:07:13.622" v="487"/>
          <ac:cxnSpMkLst>
            <pc:docMk/>
            <pc:sldMk cId="1658290767" sldId="422"/>
            <ac:cxnSpMk id="172" creationId="{37187CE3-8E86-4769-8D55-E19BB303A677}"/>
          </ac:cxnSpMkLst>
        </pc:cxnChg>
        <pc:cxnChg chg="add">
          <ac:chgData name="Troels Mortensen (TRMO) | VIA" userId="48eeef65-5bf8-474b-9082-b56af31dd25e" providerId="ADAL" clId="{9E807FF3-A179-4B07-8FB7-95CCC3B770DE}" dt="2019-09-30T11:07:13.622" v="487"/>
          <ac:cxnSpMkLst>
            <pc:docMk/>
            <pc:sldMk cId="1658290767" sldId="422"/>
            <ac:cxnSpMk id="173" creationId="{F577B3F5-379F-4C24-8DEC-55397F99A484}"/>
          </ac:cxnSpMkLst>
        </pc:cxnChg>
        <pc:cxnChg chg="add">
          <ac:chgData name="Troels Mortensen (TRMO) | VIA" userId="48eeef65-5bf8-474b-9082-b56af31dd25e" providerId="ADAL" clId="{9E807FF3-A179-4B07-8FB7-95CCC3B770DE}" dt="2019-09-30T11:07:13.622" v="487"/>
          <ac:cxnSpMkLst>
            <pc:docMk/>
            <pc:sldMk cId="1658290767" sldId="422"/>
            <ac:cxnSpMk id="174" creationId="{101DCC93-9300-4AB6-B1BE-A6BD94BB93EE}"/>
          </ac:cxnSpMkLst>
        </pc:cxnChg>
      </pc:sldChg>
      <pc:sldChg chg="delSp modSp delAnim">
        <pc:chgData name="Troels Mortensen (TRMO) | VIA" userId="48eeef65-5bf8-474b-9082-b56af31dd25e" providerId="ADAL" clId="{9E807FF3-A179-4B07-8FB7-95CCC3B770DE}" dt="2019-10-01T07:10:38.889" v="2308" actId="478"/>
        <pc:sldMkLst>
          <pc:docMk/>
          <pc:sldMk cId="4125340276" sldId="423"/>
        </pc:sldMkLst>
        <pc:spChg chg="del">
          <ac:chgData name="Troels Mortensen (TRMO) | VIA" userId="48eeef65-5bf8-474b-9082-b56af31dd25e" providerId="ADAL" clId="{9E807FF3-A179-4B07-8FB7-95CCC3B770DE}" dt="2019-10-01T07:10:38.889" v="2308" actId="478"/>
          <ac:spMkLst>
            <pc:docMk/>
            <pc:sldMk cId="4125340276" sldId="423"/>
            <ac:spMk id="10" creationId="{9AAB534A-C391-4D74-BF03-995FABEED6CB}"/>
          </ac:spMkLst>
        </pc:spChg>
        <pc:spChg chg="mod">
          <ac:chgData name="Troels Mortensen (TRMO) | VIA" userId="48eeef65-5bf8-474b-9082-b56af31dd25e" providerId="ADAL" clId="{9E807FF3-A179-4B07-8FB7-95CCC3B770DE}" dt="2019-09-30T12:05:38.383" v="799" actId="207"/>
          <ac:spMkLst>
            <pc:docMk/>
            <pc:sldMk cId="4125340276" sldId="423"/>
            <ac:spMk id="80" creationId="{F7751893-7581-4C13-94A3-2C928A726F4A}"/>
          </ac:spMkLst>
        </pc:spChg>
        <pc:spChg chg="mod">
          <ac:chgData name="Troels Mortensen (TRMO) | VIA" userId="48eeef65-5bf8-474b-9082-b56af31dd25e" providerId="ADAL" clId="{9E807FF3-A179-4B07-8FB7-95CCC3B770DE}" dt="2019-09-30T12:05:38.383" v="799" actId="207"/>
          <ac:spMkLst>
            <pc:docMk/>
            <pc:sldMk cId="4125340276" sldId="423"/>
            <ac:spMk id="83" creationId="{4F6F9446-F765-4483-9C75-6F1C07666864}"/>
          </ac:spMkLst>
        </pc:spChg>
        <pc:spChg chg="mod">
          <ac:chgData name="Troels Mortensen (TRMO) | VIA" userId="48eeef65-5bf8-474b-9082-b56af31dd25e" providerId="ADAL" clId="{9E807FF3-A179-4B07-8FB7-95CCC3B770DE}" dt="2019-09-30T12:05:41.852" v="800" actId="207"/>
          <ac:spMkLst>
            <pc:docMk/>
            <pc:sldMk cId="4125340276" sldId="423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2:05:35.740" v="798" actId="207"/>
          <ac:spMkLst>
            <pc:docMk/>
            <pc:sldMk cId="4125340276" sldId="423"/>
            <ac:spMk id="104" creationId="{8FF15A4B-2D5C-4C79-8943-08143069DA4D}"/>
          </ac:spMkLst>
        </pc:spChg>
        <pc:grpChg chg="mod">
          <ac:chgData name="Troels Mortensen (TRMO) | VIA" userId="48eeef65-5bf8-474b-9082-b56af31dd25e" providerId="ADAL" clId="{9E807FF3-A179-4B07-8FB7-95CCC3B770DE}" dt="2019-09-30T12:05:33.680" v="797" actId="207"/>
          <ac:grpSpMkLst>
            <pc:docMk/>
            <pc:sldMk cId="4125340276" sldId="423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5:33.680" v="797" actId="207"/>
          <ac:grpSpMkLst>
            <pc:docMk/>
            <pc:sldMk cId="4125340276" sldId="423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5:33.680" v="797" actId="207"/>
          <ac:grpSpMkLst>
            <pc:docMk/>
            <pc:sldMk cId="4125340276" sldId="423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5:35.740" v="798" actId="207"/>
          <ac:grpSpMkLst>
            <pc:docMk/>
            <pc:sldMk cId="4125340276" sldId="423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5:43.823" v="801" actId="207"/>
          <ac:grpSpMkLst>
            <pc:docMk/>
            <pc:sldMk cId="4125340276" sldId="423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5:35.740" v="798" actId="207"/>
          <ac:grpSpMkLst>
            <pc:docMk/>
            <pc:sldMk cId="4125340276" sldId="423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5:38.383" v="799" actId="207"/>
          <ac:grpSpMkLst>
            <pc:docMk/>
            <pc:sldMk cId="4125340276" sldId="423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5:38.383" v="799" actId="207"/>
          <ac:grpSpMkLst>
            <pc:docMk/>
            <pc:sldMk cId="4125340276" sldId="423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5:38.383" v="799" actId="207"/>
          <ac:grpSpMkLst>
            <pc:docMk/>
            <pc:sldMk cId="4125340276" sldId="423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5:41.852" v="800" actId="207"/>
          <ac:grpSpMkLst>
            <pc:docMk/>
            <pc:sldMk cId="4125340276" sldId="423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5:41.852" v="800" actId="207"/>
          <ac:grpSpMkLst>
            <pc:docMk/>
            <pc:sldMk cId="4125340276" sldId="423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5:41.852" v="800" actId="207"/>
          <ac:grpSpMkLst>
            <pc:docMk/>
            <pc:sldMk cId="4125340276" sldId="423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5:41.852" v="800" actId="207"/>
          <ac:grpSpMkLst>
            <pc:docMk/>
            <pc:sldMk cId="4125340276" sldId="423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5:33.680" v="797" actId="207"/>
          <ac:grpSpMkLst>
            <pc:docMk/>
            <pc:sldMk cId="4125340276" sldId="423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5:33.680" v="797" actId="207"/>
          <ac:grpSpMkLst>
            <pc:docMk/>
            <pc:sldMk cId="4125340276" sldId="423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5:33.680" v="797" actId="207"/>
          <ac:grpSpMkLst>
            <pc:docMk/>
            <pc:sldMk cId="4125340276" sldId="423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5:38.383" v="799" actId="207"/>
          <ac:cxnSpMkLst>
            <pc:docMk/>
            <pc:sldMk cId="4125340276" sldId="423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2:05:41.852" v="800" actId="207"/>
          <ac:cxnSpMkLst>
            <pc:docMk/>
            <pc:sldMk cId="4125340276" sldId="423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2:05:33.680" v="797" actId="207"/>
          <ac:cxnSpMkLst>
            <pc:docMk/>
            <pc:sldMk cId="4125340276" sldId="423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5:33.680" v="797" actId="207"/>
          <ac:cxnSpMkLst>
            <pc:docMk/>
            <pc:sldMk cId="4125340276" sldId="423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5:33.680" v="797" actId="207"/>
          <ac:cxnSpMkLst>
            <pc:docMk/>
            <pc:sldMk cId="4125340276" sldId="423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5:38.383" v="799" actId="207"/>
          <ac:cxnSpMkLst>
            <pc:docMk/>
            <pc:sldMk cId="4125340276" sldId="423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9E807FF3-A179-4B07-8FB7-95CCC3B770DE}" dt="2019-09-30T12:05:38.383" v="799" actId="207"/>
          <ac:cxnSpMkLst>
            <pc:docMk/>
            <pc:sldMk cId="4125340276" sldId="423"/>
            <ac:cxnSpMk id="82" creationId="{792B25B3-BAC7-4840-A638-88732F3D6BBB}"/>
          </ac:cxnSpMkLst>
        </pc:cxnChg>
        <pc:cxnChg chg="mod">
          <ac:chgData name="Troels Mortensen (TRMO) | VIA" userId="48eeef65-5bf8-474b-9082-b56af31dd25e" providerId="ADAL" clId="{9E807FF3-A179-4B07-8FB7-95CCC3B770DE}" dt="2019-09-30T12:05:41.852" v="800" actId="207"/>
          <ac:cxnSpMkLst>
            <pc:docMk/>
            <pc:sldMk cId="4125340276" sldId="423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2:05:35.740" v="798" actId="207"/>
          <ac:cxnSpMkLst>
            <pc:docMk/>
            <pc:sldMk cId="4125340276" sldId="423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2:05:41.852" v="800" actId="207"/>
          <ac:cxnSpMkLst>
            <pc:docMk/>
            <pc:sldMk cId="4125340276" sldId="423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2:05:33.680" v="797" actId="207"/>
          <ac:cxnSpMkLst>
            <pc:docMk/>
            <pc:sldMk cId="4125340276" sldId="423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5:33.680" v="797" actId="207"/>
          <ac:cxnSpMkLst>
            <pc:docMk/>
            <pc:sldMk cId="4125340276" sldId="423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5:33.680" v="797" actId="207"/>
          <ac:cxnSpMkLst>
            <pc:docMk/>
            <pc:sldMk cId="4125340276" sldId="423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2:05:41.852" v="800" actId="207"/>
          <ac:cxnSpMkLst>
            <pc:docMk/>
            <pc:sldMk cId="4125340276" sldId="423"/>
            <ac:cxnSpMk id="135" creationId="{15C01717-3BDC-4CAE-89C4-4DD54C652900}"/>
          </ac:cxnSpMkLst>
        </pc:cxnChg>
      </pc:sldChg>
      <pc:sldChg chg="addSp modSp">
        <pc:chgData name="Troels Mortensen (TRMO) | VIA" userId="48eeef65-5bf8-474b-9082-b56af31dd25e" providerId="ADAL" clId="{9E807FF3-A179-4B07-8FB7-95CCC3B770DE}" dt="2019-09-30T12:18:02.535" v="974" actId="14100"/>
        <pc:sldMkLst>
          <pc:docMk/>
          <pc:sldMk cId="124049772" sldId="424"/>
        </pc:sldMkLst>
        <pc:spChg chg="mod">
          <ac:chgData name="Troels Mortensen (TRMO) | VIA" userId="48eeef65-5bf8-474b-9082-b56af31dd25e" providerId="ADAL" clId="{9E807FF3-A179-4B07-8FB7-95CCC3B770DE}" dt="2019-09-30T12:06:05.145" v="804" actId="207"/>
          <ac:spMkLst>
            <pc:docMk/>
            <pc:sldMk cId="124049772" sldId="424"/>
            <ac:spMk id="80" creationId="{F7751893-7581-4C13-94A3-2C928A726F4A}"/>
          </ac:spMkLst>
        </pc:spChg>
        <pc:spChg chg="mod">
          <ac:chgData name="Troels Mortensen (TRMO) | VIA" userId="48eeef65-5bf8-474b-9082-b56af31dd25e" providerId="ADAL" clId="{9E807FF3-A179-4B07-8FB7-95CCC3B770DE}" dt="2019-09-30T12:06:05.145" v="804" actId="207"/>
          <ac:spMkLst>
            <pc:docMk/>
            <pc:sldMk cId="124049772" sldId="424"/>
            <ac:spMk id="83" creationId="{4F6F9446-F765-4483-9C75-6F1C07666864}"/>
          </ac:spMkLst>
        </pc:spChg>
        <pc:spChg chg="mod">
          <ac:chgData name="Troels Mortensen (TRMO) | VIA" userId="48eeef65-5bf8-474b-9082-b56af31dd25e" providerId="ADAL" clId="{9E807FF3-A179-4B07-8FB7-95CCC3B770DE}" dt="2019-09-30T12:06:05.145" v="804" actId="207"/>
          <ac:spMkLst>
            <pc:docMk/>
            <pc:sldMk cId="124049772" sldId="424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2:05:59.423" v="803" actId="207"/>
          <ac:spMkLst>
            <pc:docMk/>
            <pc:sldMk cId="124049772" sldId="424"/>
            <ac:spMk id="104" creationId="{8FF15A4B-2D5C-4C79-8943-08143069DA4D}"/>
          </ac:spMkLst>
        </pc:spChg>
        <pc:spChg chg="add mod">
          <ac:chgData name="Troels Mortensen (TRMO) | VIA" userId="48eeef65-5bf8-474b-9082-b56af31dd25e" providerId="ADAL" clId="{9E807FF3-A179-4B07-8FB7-95CCC3B770DE}" dt="2019-09-30T12:18:02.535" v="974" actId="14100"/>
          <ac:spMkLst>
            <pc:docMk/>
            <pc:sldMk cId="124049772" sldId="424"/>
            <ac:spMk id="136" creationId="{2E729D22-407E-421B-847B-EDCAAF07D1B6}"/>
          </ac:spMkLst>
        </pc:spChg>
        <pc:grpChg chg="mod">
          <ac:chgData name="Troels Mortensen (TRMO) | VIA" userId="48eeef65-5bf8-474b-9082-b56af31dd25e" providerId="ADAL" clId="{9E807FF3-A179-4B07-8FB7-95CCC3B770DE}" dt="2019-09-30T12:05:56.777" v="802" actId="207"/>
          <ac:grpSpMkLst>
            <pc:docMk/>
            <pc:sldMk cId="124049772" sldId="424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5:56.777" v="802" actId="207"/>
          <ac:grpSpMkLst>
            <pc:docMk/>
            <pc:sldMk cId="124049772" sldId="424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5:56.777" v="802" actId="207"/>
          <ac:grpSpMkLst>
            <pc:docMk/>
            <pc:sldMk cId="124049772" sldId="424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5:59.423" v="803" actId="207"/>
          <ac:grpSpMkLst>
            <pc:docMk/>
            <pc:sldMk cId="124049772" sldId="424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6:05.145" v="804" actId="207"/>
          <ac:grpSpMkLst>
            <pc:docMk/>
            <pc:sldMk cId="124049772" sldId="424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5:59.423" v="803" actId="207"/>
          <ac:grpSpMkLst>
            <pc:docMk/>
            <pc:sldMk cId="124049772" sldId="424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6:05.145" v="804" actId="207"/>
          <ac:grpSpMkLst>
            <pc:docMk/>
            <pc:sldMk cId="124049772" sldId="424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6:05.145" v="804" actId="207"/>
          <ac:grpSpMkLst>
            <pc:docMk/>
            <pc:sldMk cId="124049772" sldId="424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6:05.145" v="804" actId="207"/>
          <ac:grpSpMkLst>
            <pc:docMk/>
            <pc:sldMk cId="124049772" sldId="424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6:05.145" v="804" actId="207"/>
          <ac:grpSpMkLst>
            <pc:docMk/>
            <pc:sldMk cId="124049772" sldId="424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6:05.145" v="804" actId="207"/>
          <ac:grpSpMkLst>
            <pc:docMk/>
            <pc:sldMk cId="124049772" sldId="424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6:05.145" v="804" actId="207"/>
          <ac:grpSpMkLst>
            <pc:docMk/>
            <pc:sldMk cId="124049772" sldId="424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5:56.777" v="802" actId="207"/>
          <ac:grpSpMkLst>
            <pc:docMk/>
            <pc:sldMk cId="124049772" sldId="424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5:56.777" v="802" actId="207"/>
          <ac:grpSpMkLst>
            <pc:docMk/>
            <pc:sldMk cId="124049772" sldId="424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5:56.777" v="802" actId="207"/>
          <ac:grpSpMkLst>
            <pc:docMk/>
            <pc:sldMk cId="124049772" sldId="424"/>
            <ac:grpSpMk id="127" creationId="{53E47CD8-6A7F-4DF8-BF82-B0BF6FBBEAE4}"/>
          </ac:grpSpMkLst>
        </pc:grpChg>
        <pc:picChg chg="mod">
          <ac:chgData name="Troels Mortensen (TRMO) | VIA" userId="48eeef65-5bf8-474b-9082-b56af31dd25e" providerId="ADAL" clId="{9E807FF3-A179-4B07-8FB7-95CCC3B770DE}" dt="2019-09-30T12:17:55.972" v="971" actId="2085"/>
          <ac:picMkLst>
            <pc:docMk/>
            <pc:sldMk cId="124049772" sldId="424"/>
            <ac:picMk id="6" creationId="{73E43647-E7CB-4D3B-B6D1-279D50401632}"/>
          </ac:picMkLst>
        </pc:picChg>
        <pc:cxnChg chg="mod">
          <ac:chgData name="Troels Mortensen (TRMO) | VIA" userId="48eeef65-5bf8-474b-9082-b56af31dd25e" providerId="ADAL" clId="{9E807FF3-A179-4B07-8FB7-95CCC3B770DE}" dt="2019-09-30T12:06:05.145" v="804" actId="207"/>
          <ac:cxnSpMkLst>
            <pc:docMk/>
            <pc:sldMk cId="124049772" sldId="424"/>
            <ac:cxnSpMk id="8" creationId="{554084F3-29C3-44C7-A2A8-C2C0318959F4}"/>
          </ac:cxnSpMkLst>
        </pc:cxnChg>
        <pc:cxnChg chg="add mod">
          <ac:chgData name="Troels Mortensen (TRMO) | VIA" userId="48eeef65-5bf8-474b-9082-b56af31dd25e" providerId="ADAL" clId="{9E807FF3-A179-4B07-8FB7-95CCC3B770DE}" dt="2019-09-30T12:06:37.499" v="808" actId="1036"/>
          <ac:cxnSpMkLst>
            <pc:docMk/>
            <pc:sldMk cId="124049772" sldId="424"/>
            <ac:cxnSpMk id="10" creationId="{87542EC4-32B4-4051-A430-2DE5D11539E6}"/>
          </ac:cxnSpMkLst>
        </pc:cxnChg>
        <pc:cxnChg chg="mod">
          <ac:chgData name="Troels Mortensen (TRMO) | VIA" userId="48eeef65-5bf8-474b-9082-b56af31dd25e" providerId="ADAL" clId="{9E807FF3-A179-4B07-8FB7-95CCC3B770DE}" dt="2019-09-30T12:06:05.145" v="804" actId="207"/>
          <ac:cxnSpMkLst>
            <pc:docMk/>
            <pc:sldMk cId="124049772" sldId="424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2:06:05.145" v="804" actId="207"/>
          <ac:cxnSpMkLst>
            <pc:docMk/>
            <pc:sldMk cId="124049772" sldId="424"/>
            <ac:cxnSpMk id="15" creationId="{829E9AC3-B0D5-47E5-BE70-80C8443993CE}"/>
          </ac:cxnSpMkLst>
        </pc:cxnChg>
        <pc:cxnChg chg="mod">
          <ac:chgData name="Troels Mortensen (TRMO) | VIA" userId="48eeef65-5bf8-474b-9082-b56af31dd25e" providerId="ADAL" clId="{9E807FF3-A179-4B07-8FB7-95CCC3B770DE}" dt="2019-09-30T12:05:56.777" v="802" actId="207"/>
          <ac:cxnSpMkLst>
            <pc:docMk/>
            <pc:sldMk cId="124049772" sldId="424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5:56.777" v="802" actId="207"/>
          <ac:cxnSpMkLst>
            <pc:docMk/>
            <pc:sldMk cId="124049772" sldId="424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5:56.777" v="802" actId="207"/>
          <ac:cxnSpMkLst>
            <pc:docMk/>
            <pc:sldMk cId="124049772" sldId="424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6:05.145" v="804" actId="207"/>
          <ac:cxnSpMkLst>
            <pc:docMk/>
            <pc:sldMk cId="124049772" sldId="424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9E807FF3-A179-4B07-8FB7-95CCC3B770DE}" dt="2019-09-30T12:06:05.145" v="804" actId="207"/>
          <ac:cxnSpMkLst>
            <pc:docMk/>
            <pc:sldMk cId="124049772" sldId="424"/>
            <ac:cxnSpMk id="82" creationId="{792B25B3-BAC7-4840-A638-88732F3D6BBB}"/>
          </ac:cxnSpMkLst>
        </pc:cxnChg>
        <pc:cxnChg chg="mod">
          <ac:chgData name="Troels Mortensen (TRMO) | VIA" userId="48eeef65-5bf8-474b-9082-b56af31dd25e" providerId="ADAL" clId="{9E807FF3-A179-4B07-8FB7-95CCC3B770DE}" dt="2019-09-30T12:06:05.145" v="804" actId="207"/>
          <ac:cxnSpMkLst>
            <pc:docMk/>
            <pc:sldMk cId="124049772" sldId="424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2:05:59.423" v="803" actId="207"/>
          <ac:cxnSpMkLst>
            <pc:docMk/>
            <pc:sldMk cId="124049772" sldId="424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2:06:05.145" v="804" actId="207"/>
          <ac:cxnSpMkLst>
            <pc:docMk/>
            <pc:sldMk cId="124049772" sldId="424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2:05:56.777" v="802" actId="207"/>
          <ac:cxnSpMkLst>
            <pc:docMk/>
            <pc:sldMk cId="124049772" sldId="424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5:56.777" v="802" actId="207"/>
          <ac:cxnSpMkLst>
            <pc:docMk/>
            <pc:sldMk cId="124049772" sldId="424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5:56.777" v="802" actId="207"/>
          <ac:cxnSpMkLst>
            <pc:docMk/>
            <pc:sldMk cId="124049772" sldId="424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2:06:05.145" v="804" actId="207"/>
          <ac:cxnSpMkLst>
            <pc:docMk/>
            <pc:sldMk cId="124049772" sldId="424"/>
            <ac:cxnSpMk id="135" creationId="{15C01717-3BDC-4CAE-89C4-4DD54C652900}"/>
          </ac:cxnSpMkLst>
        </pc:cxnChg>
      </pc:sldChg>
      <pc:sldChg chg="addSp modSp">
        <pc:chgData name="Troels Mortensen (TRMO) | VIA" userId="48eeef65-5bf8-474b-9082-b56af31dd25e" providerId="ADAL" clId="{9E807FF3-A179-4B07-8FB7-95CCC3B770DE}" dt="2019-09-30T12:17:51.897" v="970" actId="14100"/>
        <pc:sldMkLst>
          <pc:docMk/>
          <pc:sldMk cId="3955737850" sldId="425"/>
        </pc:sldMkLst>
        <pc:spChg chg="mod">
          <ac:chgData name="Troels Mortensen (TRMO) | VIA" userId="48eeef65-5bf8-474b-9082-b56af31dd25e" providerId="ADAL" clId="{9E807FF3-A179-4B07-8FB7-95CCC3B770DE}" dt="2019-09-30T12:07:14.537" v="809" actId="207"/>
          <ac:spMkLst>
            <pc:docMk/>
            <pc:sldMk cId="3955737850" sldId="425"/>
            <ac:spMk id="80" creationId="{F7751893-7581-4C13-94A3-2C928A726F4A}"/>
          </ac:spMkLst>
        </pc:spChg>
        <pc:spChg chg="mod">
          <ac:chgData name="Troels Mortensen (TRMO) | VIA" userId="48eeef65-5bf8-474b-9082-b56af31dd25e" providerId="ADAL" clId="{9E807FF3-A179-4B07-8FB7-95CCC3B770DE}" dt="2019-09-30T12:07:14.537" v="809" actId="207"/>
          <ac:spMkLst>
            <pc:docMk/>
            <pc:sldMk cId="3955737850" sldId="425"/>
            <ac:spMk id="83" creationId="{4F6F9446-F765-4483-9C75-6F1C07666864}"/>
          </ac:spMkLst>
        </pc:spChg>
        <pc:spChg chg="mod">
          <ac:chgData name="Troels Mortensen (TRMO) | VIA" userId="48eeef65-5bf8-474b-9082-b56af31dd25e" providerId="ADAL" clId="{9E807FF3-A179-4B07-8FB7-95CCC3B770DE}" dt="2019-09-30T12:07:14.537" v="809" actId="207"/>
          <ac:spMkLst>
            <pc:docMk/>
            <pc:sldMk cId="3955737850" sldId="425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2:07:14.537" v="809" actId="207"/>
          <ac:spMkLst>
            <pc:docMk/>
            <pc:sldMk cId="3955737850" sldId="425"/>
            <ac:spMk id="104" creationId="{8FF15A4B-2D5C-4C79-8943-08143069DA4D}"/>
          </ac:spMkLst>
        </pc:spChg>
        <pc:spChg chg="add mod">
          <ac:chgData name="Troels Mortensen (TRMO) | VIA" userId="48eeef65-5bf8-474b-9082-b56af31dd25e" providerId="ADAL" clId="{9E807FF3-A179-4B07-8FB7-95CCC3B770DE}" dt="2019-09-30T12:17:51.897" v="970" actId="14100"/>
          <ac:spMkLst>
            <pc:docMk/>
            <pc:sldMk cId="3955737850" sldId="425"/>
            <ac:spMk id="136" creationId="{7DD2F705-E0F4-4701-9B9C-F868B72AC1B6}"/>
          </ac:spMkLst>
        </pc:s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7:14.537" v="809" actId="207"/>
          <ac:grpSpMkLst>
            <pc:docMk/>
            <pc:sldMk cId="3955737850" sldId="425"/>
            <ac:grpSpMk id="127" creationId="{53E47CD8-6A7F-4DF8-BF82-B0BF6FBBEAE4}"/>
          </ac:grpSpMkLst>
        </pc:grpChg>
        <pc:picChg chg="mod">
          <ac:chgData name="Troels Mortensen (TRMO) | VIA" userId="48eeef65-5bf8-474b-9082-b56af31dd25e" providerId="ADAL" clId="{9E807FF3-A179-4B07-8FB7-95CCC3B770DE}" dt="2019-09-30T12:17:48.864" v="968" actId="2085"/>
          <ac:picMkLst>
            <pc:docMk/>
            <pc:sldMk cId="3955737850" sldId="425"/>
            <ac:picMk id="9" creationId="{61F2F6C0-8C12-4A4B-A06C-A7ECB74B5584}"/>
          </ac:picMkLst>
        </pc:pic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15" creationId="{829E9AC3-B0D5-47E5-BE70-80C8443993CE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82" creationId="{792B25B3-BAC7-4840-A638-88732F3D6BBB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2:07:14.537" v="809" actId="207"/>
          <ac:cxnSpMkLst>
            <pc:docMk/>
            <pc:sldMk cId="3955737850" sldId="425"/>
            <ac:cxnSpMk id="135" creationId="{15C01717-3BDC-4CAE-89C4-4DD54C652900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19:06.370" v="983" actId="478"/>
        <pc:sldMkLst>
          <pc:docMk/>
          <pc:sldMk cId="1234277251" sldId="426"/>
        </pc:sldMkLst>
        <pc:spChg chg="add mod">
          <ac:chgData name="Troels Mortensen (TRMO) | VIA" userId="48eeef65-5bf8-474b-9082-b56af31dd25e" providerId="ADAL" clId="{9E807FF3-A179-4B07-8FB7-95CCC3B770DE}" dt="2019-09-30T12:10:59.165" v="835" actId="14100"/>
          <ac:spMkLst>
            <pc:docMk/>
            <pc:sldMk cId="1234277251" sldId="426"/>
            <ac:spMk id="5" creationId="{6849FF6D-3859-41B6-B14F-7CEBF067555F}"/>
          </ac:spMkLst>
        </pc:spChg>
        <pc:spChg chg="add mod">
          <ac:chgData name="Troels Mortensen (TRMO) | VIA" userId="48eeef65-5bf8-474b-9082-b56af31dd25e" providerId="ADAL" clId="{9E807FF3-A179-4B07-8FB7-95CCC3B770DE}" dt="2019-09-30T12:19:02.332" v="982" actId="167"/>
          <ac:spMkLst>
            <pc:docMk/>
            <pc:sldMk cId="1234277251" sldId="426"/>
            <ac:spMk id="9" creationId="{18C8027A-9174-4DE3-A91E-B7DEB0739E0D}"/>
          </ac:spMkLst>
        </pc:spChg>
        <pc:spChg chg="del">
          <ac:chgData name="Troels Mortensen (TRMO) | VIA" userId="48eeef65-5bf8-474b-9082-b56af31dd25e" providerId="ADAL" clId="{9E807FF3-A179-4B07-8FB7-95CCC3B770DE}" dt="2019-09-30T12:19:06.370" v="983" actId="478"/>
          <ac:spMkLst>
            <pc:docMk/>
            <pc:sldMk cId="1234277251" sldId="426"/>
            <ac:spMk id="10" creationId="{A5B76DF1-6BF2-4334-90B4-24E921180B29}"/>
          </ac:spMkLst>
        </pc:spChg>
        <pc:spChg chg="mod">
          <ac:chgData name="Troels Mortensen (TRMO) | VIA" userId="48eeef65-5bf8-474b-9082-b56af31dd25e" providerId="ADAL" clId="{9E807FF3-A179-4B07-8FB7-95CCC3B770DE}" dt="2019-09-30T12:07:22.038" v="810" actId="207"/>
          <ac:spMkLst>
            <pc:docMk/>
            <pc:sldMk cId="1234277251" sldId="426"/>
            <ac:spMk id="104" creationId="{8FF15A4B-2D5C-4C79-8943-08143069DA4D}"/>
          </ac:spMkLst>
        </pc:spChg>
        <pc:grpChg chg="mod">
          <ac:chgData name="Troels Mortensen (TRMO) | VIA" userId="48eeef65-5bf8-474b-9082-b56af31dd25e" providerId="ADAL" clId="{9E807FF3-A179-4B07-8FB7-95CCC3B770DE}" dt="2019-09-30T12:07:22.038" v="810" actId="207"/>
          <ac:grpSpMkLst>
            <pc:docMk/>
            <pc:sldMk cId="1234277251" sldId="426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7:22.038" v="810" actId="207"/>
          <ac:grpSpMkLst>
            <pc:docMk/>
            <pc:sldMk cId="1234277251" sldId="426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7:22.038" v="810" actId="207"/>
          <ac:grpSpMkLst>
            <pc:docMk/>
            <pc:sldMk cId="1234277251" sldId="426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7:22.038" v="810" actId="207"/>
          <ac:grpSpMkLst>
            <pc:docMk/>
            <pc:sldMk cId="1234277251" sldId="426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7:28.980" v="811" actId="207"/>
          <ac:grpSpMkLst>
            <pc:docMk/>
            <pc:sldMk cId="1234277251" sldId="426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7:22.038" v="810" actId="207"/>
          <ac:grpSpMkLst>
            <pc:docMk/>
            <pc:sldMk cId="1234277251" sldId="426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7:28.980" v="811" actId="207"/>
          <ac:grpSpMkLst>
            <pc:docMk/>
            <pc:sldMk cId="1234277251" sldId="426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7:28.980" v="811" actId="207"/>
          <ac:grpSpMkLst>
            <pc:docMk/>
            <pc:sldMk cId="1234277251" sldId="426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7:28.980" v="811" actId="207"/>
          <ac:grpSpMkLst>
            <pc:docMk/>
            <pc:sldMk cId="1234277251" sldId="426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7:28.980" v="811" actId="207"/>
          <ac:grpSpMkLst>
            <pc:docMk/>
            <pc:sldMk cId="1234277251" sldId="426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7:28.980" v="811" actId="207"/>
          <ac:grpSpMkLst>
            <pc:docMk/>
            <pc:sldMk cId="1234277251" sldId="426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7:28.980" v="811" actId="207"/>
          <ac:grpSpMkLst>
            <pc:docMk/>
            <pc:sldMk cId="1234277251" sldId="426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7:28.980" v="811" actId="207"/>
          <ac:grpSpMkLst>
            <pc:docMk/>
            <pc:sldMk cId="1234277251" sldId="426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7:22.038" v="810" actId="207"/>
          <ac:grpSpMkLst>
            <pc:docMk/>
            <pc:sldMk cId="1234277251" sldId="426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7:22.038" v="810" actId="207"/>
          <ac:grpSpMkLst>
            <pc:docMk/>
            <pc:sldMk cId="1234277251" sldId="426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7:22.038" v="810" actId="207"/>
          <ac:grpSpMkLst>
            <pc:docMk/>
            <pc:sldMk cId="1234277251" sldId="426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58" creationId="{E509A21B-70B7-4F5E-80A4-B2DD8A12A7B4}"/>
          </ac:cxnSpMkLst>
        </pc:cxn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133" creationId="{C95FE420-D4FF-4317-A589-1E37F614BD5F}"/>
          </ac:cxnSpMkLst>
        </pc:cxnChg>
        <pc:cxnChg chg="mod">
          <ac:chgData name="Troels Mortensen (TRMO) | VIA" userId="48eeef65-5bf8-474b-9082-b56af31dd25e" providerId="ADAL" clId="{9E807FF3-A179-4B07-8FB7-95CCC3B770DE}" dt="2019-09-30T12:07:22.038" v="810" actId="207"/>
          <ac:cxnSpMkLst>
            <pc:docMk/>
            <pc:sldMk cId="1234277251" sldId="426"/>
            <ac:cxnSpMk id="134" creationId="{73CFDC30-CA7D-4F28-B82D-4AB93A658564}"/>
          </ac:cxnSpMkLst>
        </pc:cxnChg>
      </pc:sldChg>
      <pc:sldChg chg="addSp delSp modSp modAnim">
        <pc:chgData name="Troels Mortensen (TRMO) | VIA" userId="48eeef65-5bf8-474b-9082-b56af31dd25e" providerId="ADAL" clId="{9E807FF3-A179-4B07-8FB7-95CCC3B770DE}" dt="2019-09-30T12:23:19.093" v="1319"/>
        <pc:sldMkLst>
          <pc:docMk/>
          <pc:sldMk cId="3661008397" sldId="427"/>
        </pc:sldMkLst>
        <pc:spChg chg="add mod">
          <ac:chgData name="Troels Mortensen (TRMO) | VIA" userId="48eeef65-5bf8-474b-9082-b56af31dd25e" providerId="ADAL" clId="{9E807FF3-A179-4B07-8FB7-95CCC3B770DE}" dt="2019-09-30T12:20:10.336" v="1081" actId="13822"/>
          <ac:spMkLst>
            <pc:docMk/>
            <pc:sldMk cId="3661008397" sldId="427"/>
            <ac:spMk id="9" creationId="{945E9C20-0A15-4F59-A678-FA40BCBCFB5A}"/>
          </ac:spMkLst>
        </pc:spChg>
        <pc:spChg chg="del">
          <ac:chgData name="Troels Mortensen (TRMO) | VIA" userId="48eeef65-5bf8-474b-9082-b56af31dd25e" providerId="ADAL" clId="{9E807FF3-A179-4B07-8FB7-95CCC3B770DE}" dt="2019-09-30T12:19:19.597" v="984" actId="478"/>
          <ac:spMkLst>
            <pc:docMk/>
            <pc:sldMk cId="3661008397" sldId="427"/>
            <ac:spMk id="10" creationId="{A5B76DF1-6BF2-4334-90B4-24E921180B29}"/>
          </ac:spMkLst>
        </pc:spChg>
        <pc:spChg chg="add mod">
          <ac:chgData name="Troels Mortensen (TRMO) | VIA" userId="48eeef65-5bf8-474b-9082-b56af31dd25e" providerId="ADAL" clId="{9E807FF3-A179-4B07-8FB7-95CCC3B770DE}" dt="2019-09-30T12:20:20.946" v="1116" actId="1076"/>
          <ac:spMkLst>
            <pc:docMk/>
            <pc:sldMk cId="3661008397" sldId="427"/>
            <ac:spMk id="11" creationId="{42A54C02-4970-4796-9997-6D7B492E15E8}"/>
          </ac:spMkLst>
        </pc:spChg>
        <pc:spChg chg="mod">
          <ac:chgData name="Troels Mortensen (TRMO) | VIA" userId="48eeef65-5bf8-474b-9082-b56af31dd25e" providerId="ADAL" clId="{9E807FF3-A179-4B07-8FB7-95CCC3B770DE}" dt="2019-09-30T12:19:44.758" v="1077" actId="1076"/>
          <ac:spMkLst>
            <pc:docMk/>
            <pc:sldMk cId="3661008397" sldId="427"/>
            <ac:spMk id="85" creationId="{E2A1E8A9-A7E1-497E-ADF1-0D71055C5E79}"/>
          </ac:spMkLst>
        </pc:spChg>
        <pc:spChg chg="mod">
          <ac:chgData name="Troels Mortensen (TRMO) | VIA" userId="48eeef65-5bf8-474b-9082-b56af31dd25e" providerId="ADAL" clId="{9E807FF3-A179-4B07-8FB7-95CCC3B770DE}" dt="2019-09-30T12:19:52.099" v="1079" actId="1076"/>
          <ac:spMkLst>
            <pc:docMk/>
            <pc:sldMk cId="3661008397" sldId="427"/>
            <ac:spMk id="93" creationId="{93599565-B215-4A57-BFB8-8D4FF5C3C2C3}"/>
          </ac:spMkLst>
        </pc:spChg>
        <pc:spChg chg="add mod">
          <ac:chgData name="Troels Mortensen (TRMO) | VIA" userId="48eeef65-5bf8-474b-9082-b56af31dd25e" providerId="ADAL" clId="{9E807FF3-A179-4B07-8FB7-95CCC3B770DE}" dt="2019-09-30T12:20:36.972" v="1123" actId="1076"/>
          <ac:spMkLst>
            <pc:docMk/>
            <pc:sldMk cId="3661008397" sldId="427"/>
            <ac:spMk id="136" creationId="{64454418-6DBD-4FBA-BAC9-960B91C7E465}"/>
          </ac:spMkLst>
        </pc:spChg>
        <pc:spChg chg="add mod">
          <ac:chgData name="Troels Mortensen (TRMO) | VIA" userId="48eeef65-5bf8-474b-9082-b56af31dd25e" providerId="ADAL" clId="{9E807FF3-A179-4B07-8FB7-95CCC3B770DE}" dt="2019-09-30T12:19:38.660" v="1075" actId="1035"/>
          <ac:spMkLst>
            <pc:docMk/>
            <pc:sldMk cId="3661008397" sldId="427"/>
            <ac:spMk id="137" creationId="{D469269F-5C8E-4863-8F03-6D1C93D52914}"/>
          </ac:spMkLst>
        </pc:spChg>
        <pc:spChg chg="add mod">
          <ac:chgData name="Troels Mortensen (TRMO) | VIA" userId="48eeef65-5bf8-474b-9082-b56af31dd25e" providerId="ADAL" clId="{9E807FF3-A179-4B07-8FB7-95CCC3B770DE}" dt="2019-09-30T12:20:28.683" v="1117" actId="571"/>
          <ac:spMkLst>
            <pc:docMk/>
            <pc:sldMk cId="3661008397" sldId="427"/>
            <ac:spMk id="138" creationId="{6311331F-9AF2-4006-B4AC-ABD8E8A9CF92}"/>
          </ac:spMkLst>
        </pc:spChg>
        <pc:spChg chg="add mod">
          <ac:chgData name="Troels Mortensen (TRMO) | VIA" userId="48eeef65-5bf8-474b-9082-b56af31dd25e" providerId="ADAL" clId="{9E807FF3-A179-4B07-8FB7-95CCC3B770DE}" dt="2019-09-30T12:20:31.454" v="1122" actId="20577"/>
          <ac:spMkLst>
            <pc:docMk/>
            <pc:sldMk cId="3661008397" sldId="427"/>
            <ac:spMk id="139" creationId="{D96DAAE2-A56C-4DC3-B762-A9DF1B3382A3}"/>
          </ac:spMkLst>
        </pc:s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19:48.054" v="1078" actId="1076"/>
          <ac:grpSpMkLst>
            <pc:docMk/>
            <pc:sldMk cId="3661008397" sldId="427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7:43.571" v="812" actId="207"/>
          <ac:grpSpMkLst>
            <pc:docMk/>
            <pc:sldMk cId="3661008397" sldId="427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7:43.571" v="812" actId="207"/>
          <ac:cxnSpMkLst>
            <pc:docMk/>
            <pc:sldMk cId="3661008397" sldId="427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7:43.571" v="812" actId="207"/>
          <ac:cxnSpMkLst>
            <pc:docMk/>
            <pc:sldMk cId="3661008397" sldId="427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7:43.571" v="812" actId="207"/>
          <ac:cxnSpMkLst>
            <pc:docMk/>
            <pc:sldMk cId="3661008397" sldId="427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19:52.099" v="1079" actId="1076"/>
          <ac:cxnSpMkLst>
            <pc:docMk/>
            <pc:sldMk cId="3661008397" sldId="427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2:07:43.571" v="812" actId="207"/>
          <ac:cxnSpMkLst>
            <pc:docMk/>
            <pc:sldMk cId="3661008397" sldId="427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7:43.571" v="812" actId="207"/>
          <ac:cxnSpMkLst>
            <pc:docMk/>
            <pc:sldMk cId="3661008397" sldId="427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7:43.571" v="812" actId="207"/>
          <ac:cxnSpMkLst>
            <pc:docMk/>
            <pc:sldMk cId="3661008397" sldId="427"/>
            <ac:cxnSpMk id="132" creationId="{447B5734-98EA-48E9-8BC6-5A34D5925839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2:21:27.254" v="1144" actId="478"/>
        <pc:sldMkLst>
          <pc:docMk/>
          <pc:sldMk cId="1306846937" sldId="428"/>
        </pc:sldMkLst>
        <pc:spChg chg="add mod">
          <ac:chgData name="Troels Mortensen (TRMO) | VIA" userId="48eeef65-5bf8-474b-9082-b56af31dd25e" providerId="ADAL" clId="{9E807FF3-A179-4B07-8FB7-95CCC3B770DE}" dt="2019-09-30T12:21:24.764" v="1143" actId="167"/>
          <ac:spMkLst>
            <pc:docMk/>
            <pc:sldMk cId="1306846937" sldId="428"/>
            <ac:spMk id="9" creationId="{51E335B4-4DBC-4795-9492-D87D8633F4CC}"/>
          </ac:spMkLst>
        </pc:spChg>
        <pc:spChg chg="mod">
          <ac:chgData name="Troels Mortensen (TRMO) | VIA" userId="48eeef65-5bf8-474b-9082-b56af31dd25e" providerId="ADAL" clId="{9E807FF3-A179-4B07-8FB7-95CCC3B770DE}" dt="2019-09-30T12:07:53.057" v="813" actId="207"/>
          <ac:spMkLst>
            <pc:docMk/>
            <pc:sldMk cId="1306846937" sldId="428"/>
            <ac:spMk id="104" creationId="{8FF15A4B-2D5C-4C79-8943-08143069DA4D}"/>
          </ac:spMkLst>
        </pc:spChg>
        <pc:spChg chg="add">
          <ac:chgData name="Troels Mortensen (TRMO) | VIA" userId="48eeef65-5bf8-474b-9082-b56af31dd25e" providerId="ADAL" clId="{9E807FF3-A179-4B07-8FB7-95CCC3B770DE}" dt="2019-09-30T12:11:07.911" v="838"/>
          <ac:spMkLst>
            <pc:docMk/>
            <pc:sldMk cId="1306846937" sldId="428"/>
            <ac:spMk id="136" creationId="{8D16A127-F371-40AD-AF03-80472170063C}"/>
          </ac:spMkLst>
        </pc:s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7:53.057" v="813" actId="207"/>
          <ac:grpSpMkLst>
            <pc:docMk/>
            <pc:sldMk cId="1306846937" sldId="428"/>
            <ac:grpSpMk id="127" creationId="{53E47CD8-6A7F-4DF8-BF82-B0BF6FBBEAE4}"/>
          </ac:grpSpMkLst>
        </pc:grpChg>
        <pc:picChg chg="del">
          <ac:chgData name="Troels Mortensen (TRMO) | VIA" userId="48eeef65-5bf8-474b-9082-b56af31dd25e" providerId="ADAL" clId="{9E807FF3-A179-4B07-8FB7-95CCC3B770DE}" dt="2019-09-30T12:21:27.254" v="1144" actId="478"/>
          <ac:picMkLst>
            <pc:docMk/>
            <pc:sldMk cId="1306846937" sldId="428"/>
            <ac:picMk id="5" creationId="{CC8B5587-D17E-4196-B2AF-ADD598C3BD4C}"/>
          </ac:picMkLst>
        </pc:picChg>
        <pc:cxnChg chg="mod">
          <ac:chgData name="Troels Mortensen (TRMO) | VIA" userId="48eeef65-5bf8-474b-9082-b56af31dd25e" providerId="ADAL" clId="{9E807FF3-A179-4B07-8FB7-95CCC3B770DE}" dt="2019-09-30T12:07:53.057" v="813" actId="207"/>
          <ac:cxnSpMkLst>
            <pc:docMk/>
            <pc:sldMk cId="1306846937" sldId="428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7:53.057" v="813" actId="207"/>
          <ac:cxnSpMkLst>
            <pc:docMk/>
            <pc:sldMk cId="1306846937" sldId="428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7:53.057" v="813" actId="207"/>
          <ac:cxnSpMkLst>
            <pc:docMk/>
            <pc:sldMk cId="1306846937" sldId="428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7:53.057" v="813" actId="207"/>
          <ac:cxnSpMkLst>
            <pc:docMk/>
            <pc:sldMk cId="1306846937" sldId="428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2:07:53.057" v="813" actId="207"/>
          <ac:cxnSpMkLst>
            <pc:docMk/>
            <pc:sldMk cId="1306846937" sldId="428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7:53.057" v="813" actId="207"/>
          <ac:cxnSpMkLst>
            <pc:docMk/>
            <pc:sldMk cId="1306846937" sldId="428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7:53.057" v="813" actId="207"/>
          <ac:cxnSpMkLst>
            <pc:docMk/>
            <pc:sldMk cId="1306846937" sldId="428"/>
            <ac:cxnSpMk id="132" creationId="{447B5734-98EA-48E9-8BC6-5A34D5925839}"/>
          </ac:cxnSpMkLst>
        </pc:cxnChg>
      </pc:sldChg>
      <pc:sldChg chg="addSp modSp del">
        <pc:chgData name="Troels Mortensen (TRMO) | VIA" userId="48eeef65-5bf8-474b-9082-b56af31dd25e" providerId="ADAL" clId="{9E807FF3-A179-4B07-8FB7-95CCC3B770DE}" dt="2019-09-30T12:21:35.180" v="1146" actId="47"/>
        <pc:sldMkLst>
          <pc:docMk/>
          <pc:sldMk cId="2560430674" sldId="429"/>
        </pc:sldMkLst>
        <pc:spChg chg="add mod">
          <ac:chgData name="Troels Mortensen (TRMO) | VIA" userId="48eeef65-5bf8-474b-9082-b56af31dd25e" providerId="ADAL" clId="{9E807FF3-A179-4B07-8FB7-95CCC3B770DE}" dt="2019-09-30T12:11:13.817" v="840" actId="14100"/>
          <ac:spMkLst>
            <pc:docMk/>
            <pc:sldMk cId="2560430674" sldId="429"/>
            <ac:spMk id="136" creationId="{9105FA79-7F22-4FE3-BB71-49CE532F65DD}"/>
          </ac:spMkLst>
        </pc:s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8:02.371" v="814" actId="207"/>
          <ac:grpSpMkLst>
            <pc:docMk/>
            <pc:sldMk cId="2560430674" sldId="429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8:02.371" v="814" actId="207"/>
          <ac:cxnSpMkLst>
            <pc:docMk/>
            <pc:sldMk cId="2560430674" sldId="429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8:02.371" v="814" actId="207"/>
          <ac:cxnSpMkLst>
            <pc:docMk/>
            <pc:sldMk cId="2560430674" sldId="429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8:02.371" v="814" actId="207"/>
          <ac:cxnSpMkLst>
            <pc:docMk/>
            <pc:sldMk cId="2560430674" sldId="429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8:02.371" v="814" actId="207"/>
          <ac:cxnSpMkLst>
            <pc:docMk/>
            <pc:sldMk cId="2560430674" sldId="429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8:02.371" v="814" actId="207"/>
          <ac:cxnSpMkLst>
            <pc:docMk/>
            <pc:sldMk cId="2560430674" sldId="429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8:02.371" v="814" actId="207"/>
          <ac:cxnSpMkLst>
            <pc:docMk/>
            <pc:sldMk cId="2560430674" sldId="429"/>
            <ac:cxnSpMk id="132" creationId="{447B5734-98EA-48E9-8BC6-5A34D5925839}"/>
          </ac:cxnSpMkLst>
        </pc:cxnChg>
      </pc:sldChg>
      <pc:sldChg chg="addSp modSp modAnim">
        <pc:chgData name="Troels Mortensen (TRMO) | VIA" userId="48eeef65-5bf8-474b-9082-b56af31dd25e" providerId="ADAL" clId="{9E807FF3-A179-4B07-8FB7-95CCC3B770DE}" dt="2019-09-30T12:23:58.662" v="1349"/>
        <pc:sldMkLst>
          <pc:docMk/>
          <pc:sldMk cId="1437671537" sldId="430"/>
        </pc:sldMkLst>
        <pc:spChg chg="add mod">
          <ac:chgData name="Troels Mortensen (TRMO) | VIA" userId="48eeef65-5bf8-474b-9082-b56af31dd25e" providerId="ADAL" clId="{9E807FF3-A179-4B07-8FB7-95CCC3B770DE}" dt="2019-09-30T12:23:47.446" v="1325" actId="13822"/>
          <ac:spMkLst>
            <pc:docMk/>
            <pc:sldMk cId="1437671537" sldId="430"/>
            <ac:spMk id="5" creationId="{D03FA695-25E9-490A-BB8D-5CD1130EBCFA}"/>
          </ac:spMkLst>
        </pc:spChg>
        <pc:spChg chg="mod">
          <ac:chgData name="Troels Mortensen (TRMO) | VIA" userId="48eeef65-5bf8-474b-9082-b56af31dd25e" providerId="ADAL" clId="{9E807FF3-A179-4B07-8FB7-95CCC3B770DE}" dt="2019-09-30T12:08:18.786" v="817" actId="207"/>
          <ac:spMkLst>
            <pc:docMk/>
            <pc:sldMk cId="1437671537" sldId="430"/>
            <ac:spMk id="9" creationId="{BC1D68E6-D3F3-4B6F-ADED-2B98D4EAE567}"/>
          </ac:spMkLst>
        </pc:spChg>
        <pc:spChg chg="add mod">
          <ac:chgData name="Troels Mortensen (TRMO) | VIA" userId="48eeef65-5bf8-474b-9082-b56af31dd25e" providerId="ADAL" clId="{9E807FF3-A179-4B07-8FB7-95CCC3B770DE}" dt="2019-09-30T12:23:56.124" v="1348" actId="1076"/>
          <ac:spMkLst>
            <pc:docMk/>
            <pc:sldMk cId="1437671537" sldId="430"/>
            <ac:spMk id="11" creationId="{CDCB2188-0806-4F31-A2CC-66041FE3CABE}"/>
          </ac:spMkLst>
        </pc:spChg>
        <pc:spChg chg="mod">
          <ac:chgData name="Troels Mortensen (TRMO) | VIA" userId="48eeef65-5bf8-474b-9082-b56af31dd25e" providerId="ADAL" clId="{9E807FF3-A179-4B07-8FB7-95CCC3B770DE}" dt="2019-09-30T12:08:18.786" v="817" actId="207"/>
          <ac:spMkLst>
            <pc:docMk/>
            <pc:sldMk cId="1437671537" sldId="430"/>
            <ac:spMk id="104" creationId="{8FF15A4B-2D5C-4C79-8943-08143069DA4D}"/>
          </ac:spMkLst>
        </pc:spChg>
        <pc:spChg chg="add mod">
          <ac:chgData name="Troels Mortensen (TRMO) | VIA" userId="48eeef65-5bf8-474b-9082-b56af31dd25e" providerId="ADAL" clId="{9E807FF3-A179-4B07-8FB7-95CCC3B770DE}" dt="2019-09-30T12:11:26.400" v="846" actId="14100"/>
          <ac:spMkLst>
            <pc:docMk/>
            <pc:sldMk cId="1437671537" sldId="430"/>
            <ac:spMk id="136" creationId="{E86FFE5C-DC34-4175-B0D5-25BA47D70BD3}"/>
          </ac:spMkLst>
        </pc:s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8:18.786" v="817" actId="207"/>
          <ac:grpSpMkLst>
            <pc:docMk/>
            <pc:sldMk cId="1437671537" sldId="430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8:14.271" v="816" actId="1076"/>
          <ac:cxnSpMkLst>
            <pc:docMk/>
            <pc:sldMk cId="1437671537" sldId="430"/>
            <ac:cxnSpMk id="4" creationId="{F59632C1-838B-4C05-B1BE-BF674B2FE774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58" creationId="{E509A21B-70B7-4F5E-80A4-B2DD8A12A7B4}"/>
          </ac:cxnSpMkLst>
        </pc:cxnChg>
        <pc:cxnChg chg="mod">
          <ac:chgData name="Troels Mortensen (TRMO) | VIA" userId="48eeef65-5bf8-474b-9082-b56af31dd25e" providerId="ADAL" clId="{9E807FF3-A179-4B07-8FB7-95CCC3B770DE}" dt="2019-09-30T12:08:14.271" v="816" actId="1076"/>
          <ac:cxnSpMkLst>
            <pc:docMk/>
            <pc:sldMk cId="1437671537" sldId="430"/>
            <ac:cxnSpMk id="81" creationId="{D9FE9541-2AFE-4B6C-9189-3EB772D37FEE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133" creationId="{C95FE420-D4FF-4317-A589-1E37F614BD5F}"/>
          </ac:cxnSpMkLst>
        </pc:cxnChg>
        <pc:cxnChg chg="mod">
          <ac:chgData name="Troels Mortensen (TRMO) | VIA" userId="48eeef65-5bf8-474b-9082-b56af31dd25e" providerId="ADAL" clId="{9E807FF3-A179-4B07-8FB7-95CCC3B770DE}" dt="2019-09-30T12:08:18.786" v="817" actId="207"/>
          <ac:cxnSpMkLst>
            <pc:docMk/>
            <pc:sldMk cId="1437671537" sldId="430"/>
            <ac:cxnSpMk id="134" creationId="{73CFDC30-CA7D-4F28-B82D-4AB93A658564}"/>
          </ac:cxnSpMkLst>
        </pc:cxnChg>
      </pc:sldChg>
      <pc:sldChg chg="addSp modSp">
        <pc:chgData name="Troels Mortensen (TRMO) | VIA" userId="48eeef65-5bf8-474b-9082-b56af31dd25e" providerId="ADAL" clId="{9E807FF3-A179-4B07-8FB7-95CCC3B770DE}" dt="2019-09-30T12:11:54.704" v="857" actId="14100"/>
        <pc:sldMkLst>
          <pc:docMk/>
          <pc:sldMk cId="190695169" sldId="432"/>
        </pc:sldMkLst>
        <pc:spChg chg="add mod">
          <ac:chgData name="Troels Mortensen (TRMO) | VIA" userId="48eeef65-5bf8-474b-9082-b56af31dd25e" providerId="ADAL" clId="{9E807FF3-A179-4B07-8FB7-95CCC3B770DE}" dt="2019-09-30T12:11:54.704" v="857" actId="14100"/>
          <ac:spMkLst>
            <pc:docMk/>
            <pc:sldMk cId="190695169" sldId="432"/>
            <ac:spMk id="136" creationId="{4BA171AA-DFD1-4A11-93FE-C6873B19ECFF}"/>
          </ac:spMkLst>
        </pc:s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8:56.686" v="823" actId="207"/>
          <ac:grpSpMkLst>
            <pc:docMk/>
            <pc:sldMk cId="190695169" sldId="432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8:56.686" v="823" actId="207"/>
          <ac:cxnSpMkLst>
            <pc:docMk/>
            <pc:sldMk cId="190695169" sldId="432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8:56.686" v="823" actId="207"/>
          <ac:cxnSpMkLst>
            <pc:docMk/>
            <pc:sldMk cId="190695169" sldId="432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8:56.686" v="823" actId="207"/>
          <ac:cxnSpMkLst>
            <pc:docMk/>
            <pc:sldMk cId="190695169" sldId="432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8:56.686" v="823" actId="207"/>
          <ac:cxnSpMkLst>
            <pc:docMk/>
            <pc:sldMk cId="190695169" sldId="432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8:56.686" v="823" actId="207"/>
          <ac:cxnSpMkLst>
            <pc:docMk/>
            <pc:sldMk cId="190695169" sldId="432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8:56.686" v="823" actId="207"/>
          <ac:cxnSpMkLst>
            <pc:docMk/>
            <pc:sldMk cId="190695169" sldId="432"/>
            <ac:cxnSpMk id="132" creationId="{447B5734-98EA-48E9-8BC6-5A34D5925839}"/>
          </ac:cxnSpMkLst>
        </pc:cxnChg>
      </pc:sldChg>
      <pc:sldChg chg="addSp modSp">
        <pc:chgData name="Troels Mortensen (TRMO) | VIA" userId="48eeef65-5bf8-474b-9082-b56af31dd25e" providerId="ADAL" clId="{9E807FF3-A179-4B07-8FB7-95CCC3B770DE}" dt="2019-09-30T12:12:02.695" v="860" actId="14100"/>
        <pc:sldMkLst>
          <pc:docMk/>
          <pc:sldMk cId="3595095508" sldId="433"/>
        </pc:sldMkLst>
        <pc:spChg chg="add mod">
          <ac:chgData name="Troels Mortensen (TRMO) | VIA" userId="48eeef65-5bf8-474b-9082-b56af31dd25e" providerId="ADAL" clId="{9E807FF3-A179-4B07-8FB7-95CCC3B770DE}" dt="2019-09-30T12:12:02.695" v="860" actId="14100"/>
          <ac:spMkLst>
            <pc:docMk/>
            <pc:sldMk cId="3595095508" sldId="433"/>
            <ac:spMk id="136" creationId="{B54519A8-0AC4-49A9-92A5-2ED1A4EA2E76}"/>
          </ac:spMkLst>
        </pc:s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9:05.989" v="824" actId="207"/>
          <ac:grpSpMkLst>
            <pc:docMk/>
            <pc:sldMk cId="3595095508" sldId="433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8:52.069" v="822" actId="1076"/>
          <ac:cxnSpMkLst>
            <pc:docMk/>
            <pc:sldMk cId="3595095508" sldId="433"/>
            <ac:cxnSpMk id="4" creationId="{F59632C1-838B-4C05-B1BE-BF674B2FE774}"/>
          </ac:cxnSpMkLst>
        </pc:cxnChg>
        <pc:cxnChg chg="mod">
          <ac:chgData name="Troels Mortensen (TRMO) | VIA" userId="48eeef65-5bf8-474b-9082-b56af31dd25e" providerId="ADAL" clId="{9E807FF3-A179-4B07-8FB7-95CCC3B770DE}" dt="2019-09-30T12:08:52.069" v="822" actId="1076"/>
          <ac:cxnSpMkLst>
            <pc:docMk/>
            <pc:sldMk cId="3595095508" sldId="433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2:09:05.989" v="824" actId="207"/>
          <ac:cxnSpMkLst>
            <pc:docMk/>
            <pc:sldMk cId="3595095508" sldId="433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9:05.989" v="824" actId="207"/>
          <ac:cxnSpMkLst>
            <pc:docMk/>
            <pc:sldMk cId="3595095508" sldId="433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9:05.989" v="824" actId="207"/>
          <ac:cxnSpMkLst>
            <pc:docMk/>
            <pc:sldMk cId="3595095508" sldId="433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8:52.069" v="822" actId="1076"/>
          <ac:cxnSpMkLst>
            <pc:docMk/>
            <pc:sldMk cId="3595095508" sldId="433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9E807FF3-A179-4B07-8FB7-95CCC3B770DE}" dt="2019-09-30T12:08:52.069" v="822" actId="1076"/>
          <ac:cxnSpMkLst>
            <pc:docMk/>
            <pc:sldMk cId="3595095508" sldId="433"/>
            <ac:cxnSpMk id="81" creationId="{D9FE9541-2AFE-4B6C-9189-3EB772D37FEE}"/>
          </ac:cxnSpMkLst>
        </pc:cxnChg>
        <pc:cxnChg chg="mod">
          <ac:chgData name="Troels Mortensen (TRMO) | VIA" userId="48eeef65-5bf8-474b-9082-b56af31dd25e" providerId="ADAL" clId="{9E807FF3-A179-4B07-8FB7-95CCC3B770DE}" dt="2019-09-30T12:08:52.069" v="822" actId="1076"/>
          <ac:cxnSpMkLst>
            <pc:docMk/>
            <pc:sldMk cId="3595095508" sldId="433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2:09:05.989" v="824" actId="207"/>
          <ac:cxnSpMkLst>
            <pc:docMk/>
            <pc:sldMk cId="3595095508" sldId="433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9:05.989" v="824" actId="207"/>
          <ac:cxnSpMkLst>
            <pc:docMk/>
            <pc:sldMk cId="3595095508" sldId="433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9:05.989" v="824" actId="207"/>
          <ac:cxnSpMkLst>
            <pc:docMk/>
            <pc:sldMk cId="3595095508" sldId="433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2:08:52.069" v="822" actId="1076"/>
          <ac:cxnSpMkLst>
            <pc:docMk/>
            <pc:sldMk cId="3595095508" sldId="433"/>
            <ac:cxnSpMk id="133" creationId="{C95FE420-D4FF-4317-A589-1E37F614BD5F}"/>
          </ac:cxnSpMkLst>
        </pc:cxnChg>
      </pc:sldChg>
      <pc:sldChg chg="addSp modSp">
        <pc:chgData name="Troels Mortensen (TRMO) | VIA" userId="48eeef65-5bf8-474b-9082-b56af31dd25e" providerId="ADAL" clId="{9E807FF3-A179-4B07-8FB7-95CCC3B770DE}" dt="2019-09-30T12:11:34.579" v="848" actId="14100"/>
        <pc:sldMkLst>
          <pc:docMk/>
          <pc:sldMk cId="3739375837" sldId="434"/>
        </pc:sldMkLst>
        <pc:spChg chg="mod">
          <ac:chgData name="Troels Mortensen (TRMO) | VIA" userId="48eeef65-5bf8-474b-9082-b56af31dd25e" providerId="ADAL" clId="{9E807FF3-A179-4B07-8FB7-95CCC3B770DE}" dt="2019-09-30T12:08:27.862" v="818" actId="207"/>
          <ac:spMkLst>
            <pc:docMk/>
            <pc:sldMk cId="3739375837" sldId="434"/>
            <ac:spMk id="10" creationId="{42AA4ABF-E3B2-4D95-AAEC-A6B75D902352}"/>
          </ac:spMkLst>
        </pc:spChg>
        <pc:spChg chg="add mod">
          <ac:chgData name="Troels Mortensen (TRMO) | VIA" userId="48eeef65-5bf8-474b-9082-b56af31dd25e" providerId="ADAL" clId="{9E807FF3-A179-4B07-8FB7-95CCC3B770DE}" dt="2019-09-30T12:11:34.579" v="848" actId="14100"/>
          <ac:spMkLst>
            <pc:docMk/>
            <pc:sldMk cId="3739375837" sldId="434"/>
            <ac:spMk id="136" creationId="{E74E88C0-019E-490A-A140-7567CEB2AA0F}"/>
          </ac:spMkLst>
        </pc:s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8:27.862" v="818" actId="207"/>
          <ac:grpSpMkLst>
            <pc:docMk/>
            <pc:sldMk cId="3739375837" sldId="434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8:27.862" v="818" actId="207"/>
          <ac:cxnSpMkLst>
            <pc:docMk/>
            <pc:sldMk cId="3739375837" sldId="434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8:27.862" v="818" actId="207"/>
          <ac:cxnSpMkLst>
            <pc:docMk/>
            <pc:sldMk cId="3739375837" sldId="434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8:27.862" v="818" actId="207"/>
          <ac:cxnSpMkLst>
            <pc:docMk/>
            <pc:sldMk cId="3739375837" sldId="434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8:27.862" v="818" actId="207"/>
          <ac:cxnSpMkLst>
            <pc:docMk/>
            <pc:sldMk cId="3739375837" sldId="434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8:27.862" v="818" actId="207"/>
          <ac:cxnSpMkLst>
            <pc:docMk/>
            <pc:sldMk cId="3739375837" sldId="434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8:27.862" v="818" actId="207"/>
          <ac:cxnSpMkLst>
            <pc:docMk/>
            <pc:sldMk cId="3739375837" sldId="434"/>
            <ac:cxnSpMk id="132" creationId="{447B5734-98EA-48E9-8BC6-5A34D5925839}"/>
          </ac:cxnSpMkLst>
        </pc:cxnChg>
      </pc:sldChg>
      <pc:sldChg chg="addSp modSp modAnim">
        <pc:chgData name="Troels Mortensen (TRMO) | VIA" userId="48eeef65-5bf8-474b-9082-b56af31dd25e" providerId="ADAL" clId="{9E807FF3-A179-4B07-8FB7-95CCC3B770DE}" dt="2019-09-30T12:23:02.321" v="1317"/>
        <pc:sldMkLst>
          <pc:docMk/>
          <pc:sldMk cId="3612985128" sldId="435"/>
        </pc:sldMkLst>
        <pc:spChg chg="add mod">
          <ac:chgData name="Troels Mortensen (TRMO) | VIA" userId="48eeef65-5bf8-474b-9082-b56af31dd25e" providerId="ADAL" clId="{9E807FF3-A179-4B07-8FB7-95CCC3B770DE}" dt="2019-09-30T12:22:56.213" v="1316" actId="207"/>
          <ac:spMkLst>
            <pc:docMk/>
            <pc:sldMk cId="3612985128" sldId="435"/>
            <ac:spMk id="5" creationId="{0978230A-C4E8-4EAB-8DA4-5AD4CC07F191}"/>
          </ac:spMkLst>
        </pc:spChg>
        <pc:spChg chg="add mod">
          <ac:chgData name="Troels Mortensen (TRMO) | VIA" userId="48eeef65-5bf8-474b-9082-b56af31dd25e" providerId="ADAL" clId="{9E807FF3-A179-4B07-8FB7-95CCC3B770DE}" dt="2019-09-30T12:11:46.899" v="853" actId="14100"/>
          <ac:spMkLst>
            <pc:docMk/>
            <pc:sldMk cId="3612985128" sldId="435"/>
            <ac:spMk id="136" creationId="{12D674E9-4500-4BE2-8D3E-0D7EB8723CCB}"/>
          </ac:spMkLst>
        </pc:s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8:36.375" v="819" actId="207"/>
          <ac:grpSpMkLst>
            <pc:docMk/>
            <pc:sldMk cId="3612985128" sldId="435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8:36.375" v="819" actId="207"/>
          <ac:cxnSpMkLst>
            <pc:docMk/>
            <pc:sldMk cId="3612985128" sldId="435"/>
            <ac:cxnSpMk id="4" creationId="{F59632C1-838B-4C05-B1BE-BF674B2FE774}"/>
          </ac:cxnSpMkLst>
        </pc:cxnChg>
        <pc:cxnChg chg="mod">
          <ac:chgData name="Troels Mortensen (TRMO) | VIA" userId="48eeef65-5bf8-474b-9082-b56af31dd25e" providerId="ADAL" clId="{9E807FF3-A179-4B07-8FB7-95CCC3B770DE}" dt="2019-09-30T12:08:36.375" v="819" actId="207"/>
          <ac:cxnSpMkLst>
            <pc:docMk/>
            <pc:sldMk cId="3612985128" sldId="435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8:36.375" v="819" actId="207"/>
          <ac:cxnSpMkLst>
            <pc:docMk/>
            <pc:sldMk cId="3612985128" sldId="435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8:36.375" v="819" actId="207"/>
          <ac:cxnSpMkLst>
            <pc:docMk/>
            <pc:sldMk cId="3612985128" sldId="435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8:36.375" v="819" actId="207"/>
          <ac:cxnSpMkLst>
            <pc:docMk/>
            <pc:sldMk cId="3612985128" sldId="435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8:36.375" v="819" actId="207"/>
          <ac:cxnSpMkLst>
            <pc:docMk/>
            <pc:sldMk cId="3612985128" sldId="435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8:36.375" v="819" actId="207"/>
          <ac:cxnSpMkLst>
            <pc:docMk/>
            <pc:sldMk cId="3612985128" sldId="435"/>
            <ac:cxnSpMk id="132" creationId="{447B5734-98EA-48E9-8BC6-5A34D5925839}"/>
          </ac:cxnSpMkLst>
        </pc:cxnChg>
      </pc:sldChg>
      <pc:sldChg chg="modSp modAnim">
        <pc:chgData name="Troels Mortensen (TRMO) | VIA" userId="48eeef65-5bf8-474b-9082-b56af31dd25e" providerId="ADAL" clId="{9E807FF3-A179-4B07-8FB7-95CCC3B770DE}" dt="2019-10-01T07:22:32.849" v="2309" actId="6549"/>
        <pc:sldMkLst>
          <pc:docMk/>
          <pc:sldMk cId="3157868513" sldId="436"/>
        </pc:sldMkLst>
        <pc:spChg chg="mod">
          <ac:chgData name="Troels Mortensen (TRMO) | VIA" userId="48eeef65-5bf8-474b-9082-b56af31dd25e" providerId="ADAL" clId="{9E807FF3-A179-4B07-8FB7-95CCC3B770DE}" dt="2019-10-01T07:22:32.849" v="2309" actId="6549"/>
          <ac:spMkLst>
            <pc:docMk/>
            <pc:sldMk cId="3157868513" sldId="436"/>
            <ac:spMk id="2" creationId="{D3FDF1AB-21C1-4D1A-ABDF-6C8F1F8785B1}"/>
          </ac:spMkLst>
        </pc:spChg>
        <pc:spChg chg="mod">
          <ac:chgData name="Troels Mortensen (TRMO) | VIA" userId="48eeef65-5bf8-474b-9082-b56af31dd25e" providerId="ADAL" clId="{9E807FF3-A179-4B07-8FB7-95CCC3B770DE}" dt="2019-09-30T12:14:00.041" v="955" actId="20577"/>
          <ac:spMkLst>
            <pc:docMk/>
            <pc:sldMk cId="3157868513" sldId="436"/>
            <ac:spMk id="3" creationId="{9A36425B-FC9E-4A48-8BA6-8195C8DC7111}"/>
          </ac:spMkLst>
        </pc:spChg>
      </pc:sldChg>
      <pc:sldChg chg="addSp delSp modSp">
        <pc:chgData name="Troels Mortensen (TRMO) | VIA" userId="48eeef65-5bf8-474b-9082-b56af31dd25e" providerId="ADAL" clId="{9E807FF3-A179-4B07-8FB7-95CCC3B770DE}" dt="2019-09-30T12:30:24.909" v="1500" actId="14100"/>
        <pc:sldMkLst>
          <pc:docMk/>
          <pc:sldMk cId="137778756" sldId="437"/>
        </pc:sldMkLst>
        <pc:spChg chg="mod">
          <ac:chgData name="Troels Mortensen (TRMO) | VIA" userId="48eeef65-5bf8-474b-9082-b56af31dd25e" providerId="ADAL" clId="{9E807FF3-A179-4B07-8FB7-95CCC3B770DE}" dt="2019-09-30T12:30:24.909" v="1500" actId="14100"/>
          <ac:spMkLst>
            <pc:docMk/>
            <pc:sldMk cId="137778756" sldId="437"/>
            <ac:spMk id="11" creationId="{E3EE14CF-FB38-4D64-B639-4F541752160F}"/>
          </ac:spMkLst>
        </pc:spChg>
        <pc:spChg chg="mod">
          <ac:chgData name="Troels Mortensen (TRMO) | VIA" userId="48eeef65-5bf8-474b-9082-b56af31dd25e" providerId="ADAL" clId="{9E807FF3-A179-4B07-8FB7-95CCC3B770DE}" dt="2019-09-30T12:14:12.925" v="957" actId="207"/>
          <ac:spMkLst>
            <pc:docMk/>
            <pc:sldMk cId="137778756" sldId="437"/>
            <ac:spMk id="80" creationId="{F7751893-7581-4C13-94A3-2C928A726F4A}"/>
          </ac:spMkLst>
        </pc:spChg>
        <pc:spChg chg="mod">
          <ac:chgData name="Troels Mortensen (TRMO) | VIA" userId="48eeef65-5bf8-474b-9082-b56af31dd25e" providerId="ADAL" clId="{9E807FF3-A179-4B07-8FB7-95CCC3B770DE}" dt="2019-09-30T12:14:12.925" v="957" actId="207"/>
          <ac:spMkLst>
            <pc:docMk/>
            <pc:sldMk cId="137778756" sldId="437"/>
            <ac:spMk id="83" creationId="{4F6F9446-F765-4483-9C75-6F1C07666864}"/>
          </ac:spMkLst>
        </pc:spChg>
        <pc:spChg chg="mod">
          <ac:chgData name="Troels Mortensen (TRMO) | VIA" userId="48eeef65-5bf8-474b-9082-b56af31dd25e" providerId="ADAL" clId="{9E807FF3-A179-4B07-8FB7-95CCC3B770DE}" dt="2019-09-30T12:14:15.802" v="958" actId="207"/>
          <ac:spMkLst>
            <pc:docMk/>
            <pc:sldMk cId="137778756" sldId="437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2:14:12.925" v="957" actId="207"/>
          <ac:spMkLst>
            <pc:docMk/>
            <pc:sldMk cId="137778756" sldId="437"/>
            <ac:spMk id="104" creationId="{8FF15A4B-2D5C-4C79-8943-08143069DA4D}"/>
          </ac:spMkLst>
        </pc:spChg>
        <pc:grpChg chg="mod">
          <ac:chgData name="Troels Mortensen (TRMO) | VIA" userId="48eeef65-5bf8-474b-9082-b56af31dd25e" providerId="ADAL" clId="{9E807FF3-A179-4B07-8FB7-95CCC3B770DE}" dt="2019-09-30T12:14:08.548" v="956" actId="207"/>
          <ac:grpSpMkLst>
            <pc:docMk/>
            <pc:sldMk cId="137778756" sldId="437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14:08.548" v="956" actId="207"/>
          <ac:grpSpMkLst>
            <pc:docMk/>
            <pc:sldMk cId="137778756" sldId="437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14:08.548" v="956" actId="207"/>
          <ac:grpSpMkLst>
            <pc:docMk/>
            <pc:sldMk cId="137778756" sldId="437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14:12.925" v="957" actId="207"/>
          <ac:grpSpMkLst>
            <pc:docMk/>
            <pc:sldMk cId="137778756" sldId="437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14:12.925" v="957" actId="207"/>
          <ac:grpSpMkLst>
            <pc:docMk/>
            <pc:sldMk cId="137778756" sldId="437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14:12.925" v="957" actId="207"/>
          <ac:grpSpMkLst>
            <pc:docMk/>
            <pc:sldMk cId="137778756" sldId="437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14:12.925" v="957" actId="207"/>
          <ac:grpSpMkLst>
            <pc:docMk/>
            <pc:sldMk cId="137778756" sldId="437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14:12.925" v="957" actId="207"/>
          <ac:grpSpMkLst>
            <pc:docMk/>
            <pc:sldMk cId="137778756" sldId="437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14:12.925" v="957" actId="207"/>
          <ac:grpSpMkLst>
            <pc:docMk/>
            <pc:sldMk cId="137778756" sldId="437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14:15.802" v="958" actId="207"/>
          <ac:grpSpMkLst>
            <pc:docMk/>
            <pc:sldMk cId="137778756" sldId="437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14:15.802" v="958" actId="207"/>
          <ac:grpSpMkLst>
            <pc:docMk/>
            <pc:sldMk cId="137778756" sldId="437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14:15.802" v="958" actId="207"/>
          <ac:grpSpMkLst>
            <pc:docMk/>
            <pc:sldMk cId="137778756" sldId="437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14:15.802" v="958" actId="207"/>
          <ac:grpSpMkLst>
            <pc:docMk/>
            <pc:sldMk cId="137778756" sldId="437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14:08.548" v="956" actId="207"/>
          <ac:grpSpMkLst>
            <pc:docMk/>
            <pc:sldMk cId="137778756" sldId="437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14:08.548" v="956" actId="207"/>
          <ac:grpSpMkLst>
            <pc:docMk/>
            <pc:sldMk cId="137778756" sldId="437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14:08.548" v="956" actId="207"/>
          <ac:grpSpMkLst>
            <pc:docMk/>
            <pc:sldMk cId="137778756" sldId="437"/>
            <ac:grpSpMk id="127" creationId="{53E47CD8-6A7F-4DF8-BF82-B0BF6FBBEAE4}"/>
          </ac:grpSpMkLst>
        </pc:grpChg>
        <pc:grpChg chg="add del mod">
          <ac:chgData name="Troels Mortensen (TRMO) | VIA" userId="48eeef65-5bf8-474b-9082-b56af31dd25e" providerId="ADAL" clId="{9E807FF3-A179-4B07-8FB7-95CCC3B770DE}" dt="2019-09-30T12:30:11.997" v="1495" actId="478"/>
          <ac:grpSpMkLst>
            <pc:docMk/>
            <pc:sldMk cId="137778756" sldId="437"/>
            <ac:grpSpMk id="136" creationId="{12873B1C-7055-4BE7-8B5B-C8874C073049}"/>
          </ac:grpSpMkLst>
        </pc:grpChg>
        <pc:cxnChg chg="mod">
          <ac:chgData name="Troels Mortensen (TRMO) | VIA" userId="48eeef65-5bf8-474b-9082-b56af31dd25e" providerId="ADAL" clId="{9E807FF3-A179-4B07-8FB7-95CCC3B770DE}" dt="2019-09-30T12:30:19.464" v="1498" actId="14100"/>
          <ac:cxnSpMkLst>
            <pc:docMk/>
            <pc:sldMk cId="137778756" sldId="437"/>
            <ac:cxnSpMk id="4" creationId="{F59632C1-838B-4C05-B1BE-BF674B2FE774}"/>
          </ac:cxnSpMkLst>
        </pc:cxnChg>
        <pc:cxnChg chg="mod">
          <ac:chgData name="Troels Mortensen (TRMO) | VIA" userId="48eeef65-5bf8-474b-9082-b56af31dd25e" providerId="ADAL" clId="{9E807FF3-A179-4B07-8FB7-95CCC3B770DE}" dt="2019-09-30T12:14:12.925" v="957" actId="207"/>
          <ac:cxnSpMkLst>
            <pc:docMk/>
            <pc:sldMk cId="137778756" sldId="437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2:14:15.802" v="958" actId="207"/>
          <ac:cxnSpMkLst>
            <pc:docMk/>
            <pc:sldMk cId="137778756" sldId="437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2:14:08.548" v="956" actId="207"/>
          <ac:cxnSpMkLst>
            <pc:docMk/>
            <pc:sldMk cId="137778756" sldId="437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14:08.548" v="956" actId="207"/>
          <ac:cxnSpMkLst>
            <pc:docMk/>
            <pc:sldMk cId="137778756" sldId="437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14:08.548" v="956" actId="207"/>
          <ac:cxnSpMkLst>
            <pc:docMk/>
            <pc:sldMk cId="137778756" sldId="437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14:12.925" v="957" actId="207"/>
          <ac:cxnSpMkLst>
            <pc:docMk/>
            <pc:sldMk cId="137778756" sldId="437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9E807FF3-A179-4B07-8FB7-95CCC3B770DE}" dt="2019-09-30T12:30:18.288" v="1497" actId="14100"/>
          <ac:cxnSpMkLst>
            <pc:docMk/>
            <pc:sldMk cId="137778756" sldId="437"/>
            <ac:cxnSpMk id="81" creationId="{D9FE9541-2AFE-4B6C-9189-3EB772D37FEE}"/>
          </ac:cxnSpMkLst>
        </pc:cxnChg>
        <pc:cxnChg chg="mod">
          <ac:chgData name="Troels Mortensen (TRMO) | VIA" userId="48eeef65-5bf8-474b-9082-b56af31dd25e" providerId="ADAL" clId="{9E807FF3-A179-4B07-8FB7-95CCC3B770DE}" dt="2019-09-30T12:14:12.925" v="957" actId="207"/>
          <ac:cxnSpMkLst>
            <pc:docMk/>
            <pc:sldMk cId="137778756" sldId="437"/>
            <ac:cxnSpMk id="82" creationId="{792B25B3-BAC7-4840-A638-88732F3D6BBB}"/>
          </ac:cxnSpMkLst>
        </pc:cxnChg>
        <pc:cxnChg chg="mod">
          <ac:chgData name="Troels Mortensen (TRMO) | VIA" userId="48eeef65-5bf8-474b-9082-b56af31dd25e" providerId="ADAL" clId="{9E807FF3-A179-4B07-8FB7-95CCC3B770DE}" dt="2019-09-30T12:14:15.802" v="958" actId="207"/>
          <ac:cxnSpMkLst>
            <pc:docMk/>
            <pc:sldMk cId="137778756" sldId="437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2:14:12.925" v="957" actId="207"/>
          <ac:cxnSpMkLst>
            <pc:docMk/>
            <pc:sldMk cId="137778756" sldId="437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2:14:15.802" v="958" actId="207"/>
          <ac:cxnSpMkLst>
            <pc:docMk/>
            <pc:sldMk cId="137778756" sldId="437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2:14:08.548" v="956" actId="207"/>
          <ac:cxnSpMkLst>
            <pc:docMk/>
            <pc:sldMk cId="137778756" sldId="437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14:08.548" v="956" actId="207"/>
          <ac:cxnSpMkLst>
            <pc:docMk/>
            <pc:sldMk cId="137778756" sldId="437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14:08.548" v="956" actId="207"/>
          <ac:cxnSpMkLst>
            <pc:docMk/>
            <pc:sldMk cId="137778756" sldId="437"/>
            <ac:cxnSpMk id="132" creationId="{447B5734-98EA-48E9-8BC6-5A34D5925839}"/>
          </ac:cxnSpMkLst>
        </pc:cxnChg>
        <pc:cxnChg chg="mod">
          <ac:chgData name="Troels Mortensen (TRMO) | VIA" userId="48eeef65-5bf8-474b-9082-b56af31dd25e" providerId="ADAL" clId="{9E807FF3-A179-4B07-8FB7-95CCC3B770DE}" dt="2019-09-30T12:14:12.925" v="957" actId="207"/>
          <ac:cxnSpMkLst>
            <pc:docMk/>
            <pc:sldMk cId="137778756" sldId="437"/>
            <ac:cxnSpMk id="133" creationId="{C95FE420-D4FF-4317-A589-1E37F614BD5F}"/>
          </ac:cxnSpMkLst>
        </pc:cxnChg>
        <pc:cxnChg chg="mod">
          <ac:chgData name="Troels Mortensen (TRMO) | VIA" userId="48eeef65-5bf8-474b-9082-b56af31dd25e" providerId="ADAL" clId="{9E807FF3-A179-4B07-8FB7-95CCC3B770DE}" dt="2019-09-30T12:14:12.925" v="957" actId="207"/>
          <ac:cxnSpMkLst>
            <pc:docMk/>
            <pc:sldMk cId="137778756" sldId="437"/>
            <ac:cxnSpMk id="134" creationId="{73CFDC30-CA7D-4F28-B82D-4AB93A658564}"/>
          </ac:cxnSpMkLst>
        </pc:cxnChg>
        <pc:cxnChg chg="mod">
          <ac:chgData name="Troels Mortensen (TRMO) | VIA" userId="48eeef65-5bf8-474b-9082-b56af31dd25e" providerId="ADAL" clId="{9E807FF3-A179-4B07-8FB7-95CCC3B770DE}" dt="2019-09-30T12:14:15.802" v="958" actId="207"/>
          <ac:cxnSpMkLst>
            <pc:docMk/>
            <pc:sldMk cId="137778756" sldId="437"/>
            <ac:cxnSpMk id="135" creationId="{15C01717-3BDC-4CAE-89C4-4DD54C652900}"/>
          </ac:cxnSpMkLst>
        </pc:cxnChg>
      </pc:sldChg>
      <pc:sldChg chg="addSp modSp">
        <pc:chgData name="Troels Mortensen (TRMO) | VIA" userId="48eeef65-5bf8-474b-9082-b56af31dd25e" providerId="ADAL" clId="{9E807FF3-A179-4B07-8FB7-95CCC3B770DE}" dt="2019-09-30T12:12:11.265" v="863" actId="14100"/>
        <pc:sldMkLst>
          <pc:docMk/>
          <pc:sldMk cId="1015341471" sldId="438"/>
        </pc:sldMkLst>
        <pc:spChg chg="add mod">
          <ac:chgData name="Troels Mortensen (TRMO) | VIA" userId="48eeef65-5bf8-474b-9082-b56af31dd25e" providerId="ADAL" clId="{9E807FF3-A179-4B07-8FB7-95CCC3B770DE}" dt="2019-09-30T12:12:11.265" v="863" actId="14100"/>
          <ac:spMkLst>
            <pc:docMk/>
            <pc:sldMk cId="1015341471" sldId="438"/>
            <ac:spMk id="136" creationId="{E2FF29CF-4DC6-49B3-98C2-CF55CED5DC39}"/>
          </ac:spMkLst>
        </pc:s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54" creationId="{765F0A58-27D5-4FC7-9EFC-A2B0552280F4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2:09:15.448" v="825" actId="207"/>
          <ac:grpSpMkLst>
            <pc:docMk/>
            <pc:sldMk cId="1015341471" sldId="438"/>
            <ac:grpSpMk id="127" creationId="{53E47CD8-6A7F-4DF8-BF82-B0BF6FBBEAE4}"/>
          </ac:grpSpMkLst>
        </pc:grpChg>
        <pc:cxnChg chg="mod">
          <ac:chgData name="Troels Mortensen (TRMO) | VIA" userId="48eeef65-5bf8-474b-9082-b56af31dd25e" providerId="ADAL" clId="{9E807FF3-A179-4B07-8FB7-95CCC3B770DE}" dt="2019-09-30T12:09:15.448" v="825" actId="207"/>
          <ac:cxnSpMkLst>
            <pc:docMk/>
            <pc:sldMk cId="1015341471" sldId="438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2:09:15.448" v="825" actId="207"/>
          <ac:cxnSpMkLst>
            <pc:docMk/>
            <pc:sldMk cId="1015341471" sldId="438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2:09:15.448" v="825" actId="207"/>
          <ac:cxnSpMkLst>
            <pc:docMk/>
            <pc:sldMk cId="1015341471" sldId="438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2:09:15.448" v="825" actId="207"/>
          <ac:cxnSpMkLst>
            <pc:docMk/>
            <pc:sldMk cId="1015341471" sldId="438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2:09:15.448" v="825" actId="207"/>
          <ac:cxnSpMkLst>
            <pc:docMk/>
            <pc:sldMk cId="1015341471" sldId="438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2:09:15.448" v="825" actId="207"/>
          <ac:cxnSpMkLst>
            <pc:docMk/>
            <pc:sldMk cId="1015341471" sldId="438"/>
            <ac:cxnSpMk id="132" creationId="{447B5734-98EA-48E9-8BC6-5A34D5925839}"/>
          </ac:cxnSpMkLst>
        </pc:cxnChg>
      </pc:sldChg>
      <pc:sldChg chg="addSp delSp modSp">
        <pc:chgData name="Troels Mortensen (TRMO) | VIA" userId="48eeef65-5bf8-474b-9082-b56af31dd25e" providerId="ADAL" clId="{9E807FF3-A179-4B07-8FB7-95CCC3B770DE}" dt="2019-09-30T10:31:07.877" v="74"/>
        <pc:sldMkLst>
          <pc:docMk/>
          <pc:sldMk cId="3514929819" sldId="441"/>
        </pc:sldMkLst>
        <pc:spChg chg="add del mod">
          <ac:chgData name="Troels Mortensen (TRMO) | VIA" userId="48eeef65-5bf8-474b-9082-b56af31dd25e" providerId="ADAL" clId="{9E807FF3-A179-4B07-8FB7-95CCC3B770DE}" dt="2019-09-30T10:29:18.396" v="60" actId="478"/>
          <ac:spMkLst>
            <pc:docMk/>
            <pc:sldMk cId="3514929819" sldId="441"/>
            <ac:spMk id="4" creationId="{FB0395BE-7193-4CE3-9EDC-7AD2A19E96BF}"/>
          </ac:spMkLst>
        </pc:spChg>
        <pc:spChg chg="del">
          <ac:chgData name="Troels Mortensen (TRMO) | VIA" userId="48eeef65-5bf8-474b-9082-b56af31dd25e" providerId="ADAL" clId="{9E807FF3-A179-4B07-8FB7-95CCC3B770DE}" dt="2019-09-30T10:29:07.808" v="57" actId="478"/>
          <ac:spMkLst>
            <pc:docMk/>
            <pc:sldMk cId="3514929819" sldId="441"/>
            <ac:spMk id="8" creationId="{A07DC240-8B2B-43BA-9B19-111BC7A21E0A}"/>
          </ac:spMkLst>
        </pc:spChg>
        <pc:spChg chg="mod">
          <ac:chgData name="Troels Mortensen (TRMO) | VIA" userId="48eeef65-5bf8-474b-9082-b56af31dd25e" providerId="ADAL" clId="{9E807FF3-A179-4B07-8FB7-95CCC3B770DE}" dt="2019-09-30T10:29:21.109" v="61" actId="1076"/>
          <ac:spMkLst>
            <pc:docMk/>
            <pc:sldMk cId="3514929819" sldId="441"/>
            <ac:spMk id="12" creationId="{6AAE5170-5AA5-4C12-9186-116622337EA4}"/>
          </ac:spMkLst>
        </pc:spChg>
        <pc:spChg chg="add mod">
          <ac:chgData name="Troels Mortensen (TRMO) | VIA" userId="48eeef65-5bf8-474b-9082-b56af31dd25e" providerId="ADAL" clId="{9E807FF3-A179-4B07-8FB7-95CCC3B770DE}" dt="2019-09-30T10:31:07.877" v="74"/>
          <ac:spMkLst>
            <pc:docMk/>
            <pc:sldMk cId="3514929819" sldId="441"/>
            <ac:spMk id="13" creationId="{3CEC0FA6-1984-4D28-9AF7-BAE8537D307E}"/>
          </ac:spMkLst>
        </pc:spChg>
      </pc:sldChg>
      <pc:sldChg chg="modSp">
        <pc:chgData name="Troels Mortensen (TRMO) | VIA" userId="48eeef65-5bf8-474b-9082-b56af31dd25e" providerId="ADAL" clId="{9E807FF3-A179-4B07-8FB7-95CCC3B770DE}" dt="2019-09-30T12:02:18.977" v="767" actId="14100"/>
        <pc:sldMkLst>
          <pc:docMk/>
          <pc:sldMk cId="1444253960" sldId="443"/>
        </pc:sldMkLst>
        <pc:spChg chg="mod">
          <ac:chgData name="Troels Mortensen (TRMO) | VIA" userId="48eeef65-5bf8-474b-9082-b56af31dd25e" providerId="ADAL" clId="{9E807FF3-A179-4B07-8FB7-95CCC3B770DE}" dt="2019-09-30T10:28:49.449" v="6" actId="1076"/>
          <ac:spMkLst>
            <pc:docMk/>
            <pc:sldMk cId="1444253960" sldId="443"/>
            <ac:spMk id="12" creationId="{6AAE5170-5AA5-4C12-9186-116622337EA4}"/>
          </ac:spMkLst>
        </pc:spChg>
        <pc:spChg chg="mod">
          <ac:chgData name="Troels Mortensen (TRMO) | VIA" userId="48eeef65-5bf8-474b-9082-b56af31dd25e" providerId="ADAL" clId="{9E807FF3-A179-4B07-8FB7-95CCC3B770DE}" dt="2019-09-30T12:02:18.977" v="767" actId="14100"/>
          <ac:spMkLst>
            <pc:docMk/>
            <pc:sldMk cId="1444253960" sldId="443"/>
            <ac:spMk id="13" creationId="{348699AB-96A1-4879-89DA-E7B3C463913B}"/>
          </ac:spMkLst>
        </pc:spChg>
      </pc:sldChg>
      <pc:sldChg chg="addSp delSp modSp modTransition">
        <pc:chgData name="Troels Mortensen (TRMO) | VIA" userId="48eeef65-5bf8-474b-9082-b56af31dd25e" providerId="ADAL" clId="{9E807FF3-A179-4B07-8FB7-95CCC3B770DE}" dt="2019-10-01T06:11:16.843" v="2223"/>
        <pc:sldMkLst>
          <pc:docMk/>
          <pc:sldMk cId="1662187075" sldId="444"/>
        </pc:sldMkLst>
        <pc:spChg chg="mod ord">
          <ac:chgData name="Troels Mortensen (TRMO) | VIA" userId="48eeef65-5bf8-474b-9082-b56af31dd25e" providerId="ADAL" clId="{9E807FF3-A179-4B07-8FB7-95CCC3B770DE}" dt="2019-09-30T12:04:35.706" v="770" actId="207"/>
          <ac:spMkLst>
            <pc:docMk/>
            <pc:sldMk cId="1662187075" sldId="444"/>
            <ac:spMk id="6" creationId="{DFF4F6F4-2FCA-4D9E-B7E2-87BEA05F69FB}"/>
          </ac:spMkLst>
        </pc:spChg>
        <pc:spChg chg="mod">
          <ac:chgData name="Troels Mortensen (TRMO) | VIA" userId="48eeef65-5bf8-474b-9082-b56af31dd25e" providerId="ADAL" clId="{9E807FF3-A179-4B07-8FB7-95CCC3B770DE}" dt="2019-09-30T10:59:50.213" v="295" actId="207"/>
          <ac:spMkLst>
            <pc:docMk/>
            <pc:sldMk cId="1662187075" sldId="444"/>
            <ac:spMk id="80" creationId="{F7751893-7581-4C13-94A3-2C928A726F4A}"/>
          </ac:spMkLst>
        </pc:spChg>
        <pc:spChg chg="del mod">
          <ac:chgData name="Troels Mortensen (TRMO) | VIA" userId="48eeef65-5bf8-474b-9082-b56af31dd25e" providerId="ADAL" clId="{9E807FF3-A179-4B07-8FB7-95CCC3B770DE}" dt="2019-09-30T11:00:39.276" v="305" actId="478"/>
          <ac:spMkLst>
            <pc:docMk/>
            <pc:sldMk cId="1662187075" sldId="444"/>
            <ac:spMk id="83" creationId="{4F6F9446-F765-4483-9C75-6F1C07666864}"/>
          </ac:spMkLst>
        </pc:spChg>
        <pc:spChg chg="del">
          <ac:chgData name="Troels Mortensen (TRMO) | VIA" userId="48eeef65-5bf8-474b-9082-b56af31dd25e" providerId="ADAL" clId="{9E807FF3-A179-4B07-8FB7-95CCC3B770DE}" dt="2019-09-30T11:00:41.006" v="308" actId="478"/>
          <ac:spMkLst>
            <pc:docMk/>
            <pc:sldMk cId="1662187075" sldId="444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9E807FF3-A179-4B07-8FB7-95CCC3B770DE}" dt="2019-09-30T10:59:50.213" v="295" actId="207"/>
          <ac:spMkLst>
            <pc:docMk/>
            <pc:sldMk cId="1662187075" sldId="444"/>
            <ac:spMk id="104" creationId="{8FF15A4B-2D5C-4C79-8943-08143069DA4D}"/>
          </ac:spMkLst>
        </pc:spChg>
        <pc:spChg chg="mod">
          <ac:chgData name="Troels Mortensen (TRMO) | VIA" userId="48eeef65-5bf8-474b-9082-b56af31dd25e" providerId="ADAL" clId="{9E807FF3-A179-4B07-8FB7-95CCC3B770DE}" dt="2019-09-30T11:01:28.211" v="326" actId="14100"/>
          <ac:spMkLst>
            <pc:docMk/>
            <pc:sldMk cId="1662187075" sldId="444"/>
            <ac:spMk id="163" creationId="{02F879F9-59D7-479C-8A13-CA379348B2D9}"/>
          </ac:spMkLst>
        </pc:spChg>
        <pc:spChg chg="del">
          <ac:chgData name="Troels Mortensen (TRMO) | VIA" userId="48eeef65-5bf8-474b-9082-b56af31dd25e" providerId="ADAL" clId="{9E807FF3-A179-4B07-8FB7-95CCC3B770DE}" dt="2019-09-30T11:01:24.952" v="323" actId="478"/>
          <ac:spMkLst>
            <pc:docMk/>
            <pc:sldMk cId="1662187075" sldId="444"/>
            <ac:spMk id="165" creationId="{8C34BE31-9362-4479-ABC7-6709CD6AB43A}"/>
          </ac:spMkLst>
        </pc:s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54" creationId="{765F0A58-27D5-4FC7-9EFC-A2B0552280F4}"/>
          </ac:grpSpMkLst>
        </pc:grpChg>
        <pc:grpChg chg="del mod">
          <ac:chgData name="Troels Mortensen (TRMO) | VIA" userId="48eeef65-5bf8-474b-9082-b56af31dd25e" providerId="ADAL" clId="{9E807FF3-A179-4B07-8FB7-95CCC3B770DE}" dt="2019-09-30T11:00:38.778" v="304" actId="478"/>
          <ac:grpSpMkLst>
            <pc:docMk/>
            <pc:sldMk cId="1662187075" sldId="444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60" creationId="{99D39E19-144E-4D07-864E-0F62AD617046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75" creationId="{7953970D-5C74-4522-B436-419E1AEDA5C2}"/>
          </ac:grpSpMkLst>
        </pc:grpChg>
        <pc:grpChg chg="del mod">
          <ac:chgData name="Troels Mortensen (TRMO) | VIA" userId="48eeef65-5bf8-474b-9082-b56af31dd25e" providerId="ADAL" clId="{9E807FF3-A179-4B07-8FB7-95CCC3B770DE}" dt="2019-09-30T11:00:40.428" v="307" actId="478"/>
          <ac:grpSpMkLst>
            <pc:docMk/>
            <pc:sldMk cId="1662187075" sldId="444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99" creationId="{15ED1CD1-0A03-405E-B42C-13CE99760FF6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107" creationId="{9A48A123-51D5-475B-900E-263B7B561585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122" creationId="{D19003BA-F0C4-4374-A749-DA142E731D8A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127" creationId="{53E47CD8-6A7F-4DF8-BF82-B0BF6FBBEAE4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134" creationId="{7AAF2994-DA19-456D-AF60-8139F8D4BFA1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138" creationId="{C7D8D6F8-6C3C-4100-85FF-B4AF57CF02A4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144" creationId="{D9C6DBD0-E86C-42F4-B7D6-9BC96CE94C9F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148" creationId="{16D96248-6306-4495-A2B8-90365B1CEC2F}"/>
          </ac:grpSpMkLst>
        </pc:grpChg>
        <pc:grpChg chg="del mod">
          <ac:chgData name="Troels Mortensen (TRMO) | VIA" userId="48eeef65-5bf8-474b-9082-b56af31dd25e" providerId="ADAL" clId="{9E807FF3-A179-4B07-8FB7-95CCC3B770DE}" dt="2019-09-30T11:01:25.497" v="324" actId="478"/>
          <ac:grpSpMkLst>
            <pc:docMk/>
            <pc:sldMk cId="1662187075" sldId="444"/>
            <ac:grpSpMk id="156" creationId="{BDBC8253-C66B-4CAE-92F4-0EDAC6B4FEA7}"/>
          </ac:grpSpMkLst>
        </pc:grpChg>
        <pc:grpChg chg="mod">
          <ac:chgData name="Troels Mortensen (TRMO) | VIA" userId="48eeef65-5bf8-474b-9082-b56af31dd25e" providerId="ADAL" clId="{9E807FF3-A179-4B07-8FB7-95CCC3B770DE}" dt="2019-09-30T10:59:50.213" v="295" actId="207"/>
          <ac:grpSpMkLst>
            <pc:docMk/>
            <pc:sldMk cId="1662187075" sldId="444"/>
            <ac:grpSpMk id="160" creationId="{DEF68E54-5E23-45A1-94B3-C5E36F9B38F6}"/>
          </ac:grpSpMkLst>
        </pc:grpChg>
        <pc:grpChg chg="add mod">
          <ac:chgData name="Troels Mortensen (TRMO) | VIA" userId="48eeef65-5bf8-474b-9082-b56af31dd25e" providerId="ADAL" clId="{9E807FF3-A179-4B07-8FB7-95CCC3B770DE}" dt="2019-09-30T11:01:19.431" v="321" actId="1076"/>
          <ac:grpSpMkLst>
            <pc:docMk/>
            <pc:sldMk cId="1662187075" sldId="444"/>
            <ac:grpSpMk id="167" creationId="{09EEC316-9DFD-4B32-B5C3-046B87B572B4}"/>
          </ac:grpSpMkLst>
        </pc:grp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12" creationId="{7F939DBE-5235-4E12-8F59-04E86F9476E1}"/>
          </ac:cxnSpMkLst>
        </pc:cxnChg>
        <pc:cxnChg chg="add mod">
          <ac:chgData name="Troels Mortensen (TRMO) | VIA" userId="48eeef65-5bf8-474b-9082-b56af31dd25e" providerId="ADAL" clId="{9E807FF3-A179-4B07-8FB7-95CCC3B770DE}" dt="2019-09-30T11:01:38.606" v="329" actId="13822"/>
          <ac:cxnSpMkLst>
            <pc:docMk/>
            <pc:sldMk cId="1662187075" sldId="444"/>
            <ac:cxnSpMk id="14" creationId="{C7FC92FC-F25E-4B19-BB4E-E1933CEE7F28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15" creationId="{829E9AC3-B0D5-47E5-BE70-80C8443993CE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79" creationId="{65922588-E0AF-4F73-8EB0-F8AFCB736404}"/>
          </ac:cxnSpMkLst>
        </pc:cxnChg>
        <pc:cxnChg chg="del mod">
          <ac:chgData name="Troels Mortensen (TRMO) | VIA" userId="48eeef65-5bf8-474b-9082-b56af31dd25e" providerId="ADAL" clId="{9E807FF3-A179-4B07-8FB7-95CCC3B770DE}" dt="2019-09-30T11:00:39.808" v="306" actId="478"/>
          <ac:cxnSpMkLst>
            <pc:docMk/>
            <pc:sldMk cId="1662187075" sldId="444"/>
            <ac:cxnSpMk id="82" creationId="{792B25B3-BAC7-4840-A638-88732F3D6BBB}"/>
          </ac:cxnSpMkLst>
        </pc:cxnChg>
        <pc:cxnChg chg="del mod">
          <ac:chgData name="Troels Mortensen (TRMO) | VIA" userId="48eeef65-5bf8-474b-9082-b56af31dd25e" providerId="ADAL" clId="{9E807FF3-A179-4B07-8FB7-95CCC3B770DE}" dt="2019-09-30T11:00:41.702" v="309" actId="478"/>
          <ac:cxnSpMkLst>
            <pc:docMk/>
            <pc:sldMk cId="1662187075" sldId="444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126" creationId="{B2E08EB5-7030-4E9D-AB85-9D13DE0C180A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131" creationId="{25BB9CD3-0593-404B-971D-1D0A5B641909}"/>
          </ac:cxnSpMkLst>
        </pc:cxnChg>
        <pc:cxnChg chg="mod">
          <ac:chgData name="Troels Mortensen (TRMO) | VIA" userId="48eeef65-5bf8-474b-9082-b56af31dd25e" providerId="ADAL" clId="{9E807FF3-A179-4B07-8FB7-95CCC3B770DE}" dt="2019-09-30T10:59:50.213" v="295" actId="207"/>
          <ac:cxnSpMkLst>
            <pc:docMk/>
            <pc:sldMk cId="1662187075" sldId="444"/>
            <ac:cxnSpMk id="132" creationId="{447B5734-98EA-48E9-8BC6-5A34D5925839}"/>
          </ac:cxnSpMkLst>
        </pc:cxnChg>
        <pc:cxnChg chg="del mod">
          <ac:chgData name="Troels Mortensen (TRMO) | VIA" userId="48eeef65-5bf8-474b-9082-b56af31dd25e" providerId="ADAL" clId="{9E807FF3-A179-4B07-8FB7-95CCC3B770DE}" dt="2019-09-30T11:01:25.939" v="325" actId="478"/>
          <ac:cxnSpMkLst>
            <pc:docMk/>
            <pc:sldMk cId="1662187075" sldId="444"/>
            <ac:cxnSpMk id="164" creationId="{15F1F708-EBD7-4587-AB0E-275106044FCF}"/>
          </ac:cxnSpMkLst>
        </pc:cxnChg>
        <pc:cxnChg chg="add mod">
          <ac:chgData name="Troels Mortensen (TRMO) | VIA" userId="48eeef65-5bf8-474b-9082-b56af31dd25e" providerId="ADAL" clId="{9E807FF3-A179-4B07-8FB7-95CCC3B770DE}" dt="2019-09-30T11:01:23.205" v="322" actId="14100"/>
          <ac:cxnSpMkLst>
            <pc:docMk/>
            <pc:sldMk cId="1662187075" sldId="444"/>
            <ac:cxnSpMk id="175" creationId="{501C389E-FC40-49C5-A7B7-F93F750BFAEA}"/>
          </ac:cxnSpMkLst>
        </pc:cxnChg>
        <pc:cxnChg chg="add mod">
          <ac:chgData name="Troels Mortensen (TRMO) | VIA" userId="48eeef65-5bf8-474b-9082-b56af31dd25e" providerId="ADAL" clId="{9E807FF3-A179-4B07-8FB7-95CCC3B770DE}" dt="2019-09-30T11:01:19.431" v="321" actId="1076"/>
          <ac:cxnSpMkLst>
            <pc:docMk/>
            <pc:sldMk cId="1662187075" sldId="444"/>
            <ac:cxnSpMk id="176" creationId="{A596B998-5302-44E2-A9F3-03B8C93EB60F}"/>
          </ac:cxnSpMkLst>
        </pc:cxnChg>
      </pc:sldChg>
      <pc:sldChg chg="modSp">
        <pc:chgData name="Troels Mortensen (TRMO) | VIA" userId="48eeef65-5bf8-474b-9082-b56af31dd25e" providerId="ADAL" clId="{9E807FF3-A179-4B07-8FB7-95CCC3B770DE}" dt="2019-09-30T10:48:32.109" v="195" actId="20577"/>
        <pc:sldMkLst>
          <pc:docMk/>
          <pc:sldMk cId="3164796367" sldId="446"/>
        </pc:sldMkLst>
        <pc:spChg chg="mod">
          <ac:chgData name="Troels Mortensen (TRMO) | VIA" userId="48eeef65-5bf8-474b-9082-b56af31dd25e" providerId="ADAL" clId="{9E807FF3-A179-4B07-8FB7-95CCC3B770DE}" dt="2019-09-30T10:48:32.109" v="195" actId="20577"/>
          <ac:spMkLst>
            <pc:docMk/>
            <pc:sldMk cId="3164796367" sldId="446"/>
            <ac:spMk id="2" creationId="{E013568F-00BC-47E2-A31C-0A47F58E44EF}"/>
          </ac:spMkLst>
        </pc:spChg>
        <pc:spChg chg="mod">
          <ac:chgData name="Troels Mortensen (TRMO) | VIA" userId="48eeef65-5bf8-474b-9082-b56af31dd25e" providerId="ADAL" clId="{9E807FF3-A179-4B07-8FB7-95CCC3B770DE}" dt="2019-09-30T10:31:20.149" v="76" actId="14100"/>
          <ac:spMkLst>
            <pc:docMk/>
            <pc:sldMk cId="3164796367" sldId="446"/>
            <ac:spMk id="13" creationId="{348699AB-96A1-4879-89DA-E7B3C463913B}"/>
          </ac:spMkLst>
        </pc:spChg>
      </pc:sldChg>
      <pc:sldChg chg="addSp delSp modSp add del modAnim">
        <pc:chgData name="Troels Mortensen (TRMO) | VIA" userId="48eeef65-5bf8-474b-9082-b56af31dd25e" providerId="ADAL" clId="{9E807FF3-A179-4B07-8FB7-95CCC3B770DE}" dt="2019-09-30T11:18:10.105" v="706" actId="2696"/>
        <pc:sldMkLst>
          <pc:docMk/>
          <pc:sldMk cId="1585752594" sldId="447"/>
        </pc:sldMkLst>
        <pc:spChg chg="mod">
          <ac:chgData name="Troels Mortensen (TRMO) | VIA" userId="48eeef65-5bf8-474b-9082-b56af31dd25e" providerId="ADAL" clId="{9E807FF3-A179-4B07-8FB7-95CCC3B770DE}" dt="2019-09-30T11:09:29.687" v="608" actId="14100"/>
          <ac:spMkLst>
            <pc:docMk/>
            <pc:sldMk cId="1585752594" sldId="447"/>
            <ac:spMk id="2" creationId="{24F563A0-EC86-4B3D-96C7-8A4EDA4EBF9C}"/>
          </ac:spMkLst>
        </pc:spChg>
        <pc:spChg chg="del">
          <ac:chgData name="Troels Mortensen (TRMO) | VIA" userId="48eeef65-5bf8-474b-9082-b56af31dd25e" providerId="ADAL" clId="{9E807FF3-A179-4B07-8FB7-95CCC3B770DE}" dt="2019-09-30T11:07:36.460" v="497" actId="478"/>
          <ac:spMkLst>
            <pc:docMk/>
            <pc:sldMk cId="1585752594" sldId="447"/>
            <ac:spMk id="3" creationId="{3C2072FC-A789-4CB5-9A5F-CE851A6C1E92}"/>
          </ac:spMkLst>
        </pc:spChg>
        <pc:spChg chg="add mod topLvl">
          <ac:chgData name="Troels Mortensen (TRMO) | VIA" userId="48eeef65-5bf8-474b-9082-b56af31dd25e" providerId="ADAL" clId="{9E807FF3-A179-4B07-8FB7-95CCC3B770DE}" dt="2019-09-30T11:09:45.413" v="617" actId="1076"/>
          <ac:spMkLst>
            <pc:docMk/>
            <pc:sldMk cId="1585752594" sldId="447"/>
            <ac:spMk id="4" creationId="{2E72F803-908B-44D8-AEA1-6F5836754B83}"/>
          </ac:spMkLst>
        </pc:spChg>
        <pc:spChg chg="add mod topLvl">
          <ac:chgData name="Troels Mortensen (TRMO) | VIA" userId="48eeef65-5bf8-474b-9082-b56af31dd25e" providerId="ADAL" clId="{9E807FF3-A179-4B07-8FB7-95CCC3B770DE}" dt="2019-09-30T11:09:45.413" v="617" actId="1076"/>
          <ac:spMkLst>
            <pc:docMk/>
            <pc:sldMk cId="1585752594" sldId="447"/>
            <ac:spMk id="5" creationId="{61F561D8-85CA-4E7E-8912-A9C9B4AB2727}"/>
          </ac:spMkLst>
        </pc:spChg>
        <pc:spChg chg="add mod topLvl">
          <ac:chgData name="Troels Mortensen (TRMO) | VIA" userId="48eeef65-5bf8-474b-9082-b56af31dd25e" providerId="ADAL" clId="{9E807FF3-A179-4B07-8FB7-95CCC3B770DE}" dt="2019-09-30T11:09:51.650" v="619" actId="207"/>
          <ac:spMkLst>
            <pc:docMk/>
            <pc:sldMk cId="1585752594" sldId="447"/>
            <ac:spMk id="6" creationId="{9EFD3128-32A4-429A-A387-E786006A9702}"/>
          </ac:spMkLst>
        </pc:spChg>
        <pc:spChg chg="add mod topLvl">
          <ac:chgData name="Troels Mortensen (TRMO) | VIA" userId="48eeef65-5bf8-474b-9082-b56af31dd25e" providerId="ADAL" clId="{9E807FF3-A179-4B07-8FB7-95CCC3B770DE}" dt="2019-09-30T11:09:54.935" v="620" actId="207"/>
          <ac:spMkLst>
            <pc:docMk/>
            <pc:sldMk cId="1585752594" sldId="447"/>
            <ac:spMk id="7" creationId="{45C0E300-FB0C-437F-BF71-777787BA067D}"/>
          </ac:spMkLst>
        </pc:spChg>
        <pc:spChg chg="add mod topLvl">
          <ac:chgData name="Troels Mortensen (TRMO) | VIA" userId="48eeef65-5bf8-474b-9082-b56af31dd25e" providerId="ADAL" clId="{9E807FF3-A179-4B07-8FB7-95CCC3B770DE}" dt="2019-09-30T11:09:57.468" v="621" actId="207"/>
          <ac:spMkLst>
            <pc:docMk/>
            <pc:sldMk cId="1585752594" sldId="447"/>
            <ac:spMk id="8" creationId="{F15497B5-B46D-486E-B5E3-CFD1A8CD5BE4}"/>
          </ac:spMkLst>
        </pc:spChg>
        <pc:spChg chg="add mod topLvl">
          <ac:chgData name="Troels Mortensen (TRMO) | VIA" userId="48eeef65-5bf8-474b-9082-b56af31dd25e" providerId="ADAL" clId="{9E807FF3-A179-4B07-8FB7-95CCC3B770DE}" dt="2019-09-30T11:10:02.912" v="622" actId="207"/>
          <ac:spMkLst>
            <pc:docMk/>
            <pc:sldMk cId="1585752594" sldId="447"/>
            <ac:spMk id="9" creationId="{FDDA346D-7659-49F3-8D90-E684F1902163}"/>
          </ac:spMkLst>
        </pc:spChg>
        <pc:spChg chg="add mod topLvl">
          <ac:chgData name="Troels Mortensen (TRMO) | VIA" userId="48eeef65-5bf8-474b-9082-b56af31dd25e" providerId="ADAL" clId="{9E807FF3-A179-4B07-8FB7-95CCC3B770DE}" dt="2019-09-30T11:10:16.992" v="623" actId="207"/>
          <ac:spMkLst>
            <pc:docMk/>
            <pc:sldMk cId="1585752594" sldId="447"/>
            <ac:spMk id="10" creationId="{4D84AE36-FBD5-4438-837D-BB6ADF0EE577}"/>
          </ac:spMkLst>
        </pc:spChg>
        <pc:grpChg chg="add del mod">
          <ac:chgData name="Troels Mortensen (TRMO) | VIA" userId="48eeef65-5bf8-474b-9082-b56af31dd25e" providerId="ADAL" clId="{9E807FF3-A179-4B07-8FB7-95CCC3B770DE}" dt="2019-09-30T11:09:43.099" v="616" actId="165"/>
          <ac:grpSpMkLst>
            <pc:docMk/>
            <pc:sldMk cId="1585752594" sldId="447"/>
            <ac:grpSpMk id="11" creationId="{2DCF7C12-2379-4DFB-B81F-B032E044B794}"/>
          </ac:grpSpMkLst>
        </pc:grpChg>
        <pc:picChg chg="add mod">
          <ac:chgData name="Troels Mortensen (TRMO) | VIA" userId="48eeef65-5bf8-474b-9082-b56af31dd25e" providerId="ADAL" clId="{9E807FF3-A179-4B07-8FB7-95CCC3B770DE}" dt="2019-09-30T11:09:46.440" v="618" actId="1076"/>
          <ac:picMkLst>
            <pc:docMk/>
            <pc:sldMk cId="1585752594" sldId="447"/>
            <ac:picMk id="1026" creationId="{162F7BD3-978D-4E16-81B5-8DEE11DD3CD8}"/>
          </ac:picMkLst>
        </pc:picChg>
      </pc:sldChg>
      <pc:sldChg chg="addSp delSp modSp add delAnim modAnim">
        <pc:chgData name="Troels Mortensen (TRMO) | VIA" userId="48eeef65-5bf8-474b-9082-b56af31dd25e" providerId="ADAL" clId="{9E807FF3-A179-4B07-8FB7-95CCC3B770DE}" dt="2019-10-01T05:46:10.134" v="1536"/>
        <pc:sldMkLst>
          <pc:docMk/>
          <pc:sldMk cId="2816659803" sldId="447"/>
        </pc:sldMkLst>
        <pc:spChg chg="del">
          <ac:chgData name="Troels Mortensen (TRMO) | VIA" userId="48eeef65-5bf8-474b-9082-b56af31dd25e" providerId="ADAL" clId="{9E807FF3-A179-4B07-8FB7-95CCC3B770DE}" dt="2019-10-01T05:45:28.144" v="1525" actId="478"/>
          <ac:spMkLst>
            <pc:docMk/>
            <pc:sldMk cId="2816659803" sldId="447"/>
            <ac:spMk id="4" creationId="{2E72F803-908B-44D8-AEA1-6F5836754B83}"/>
          </ac:spMkLst>
        </pc:spChg>
        <pc:spChg chg="del">
          <ac:chgData name="Troels Mortensen (TRMO) | VIA" userId="48eeef65-5bf8-474b-9082-b56af31dd25e" providerId="ADAL" clId="{9E807FF3-A179-4B07-8FB7-95CCC3B770DE}" dt="2019-10-01T05:45:28.144" v="1525" actId="478"/>
          <ac:spMkLst>
            <pc:docMk/>
            <pc:sldMk cId="2816659803" sldId="447"/>
            <ac:spMk id="5" creationId="{61F561D8-85CA-4E7E-8912-A9C9B4AB2727}"/>
          </ac:spMkLst>
        </pc:spChg>
        <pc:spChg chg="add mod">
          <ac:chgData name="Troels Mortensen (TRMO) | VIA" userId="48eeef65-5bf8-474b-9082-b56af31dd25e" providerId="ADAL" clId="{9E807FF3-A179-4B07-8FB7-95CCC3B770DE}" dt="2019-10-01T05:45:31.844" v="1527" actId="1076"/>
          <ac:spMkLst>
            <pc:docMk/>
            <pc:sldMk cId="2816659803" sldId="447"/>
            <ac:spMk id="11" creationId="{0E31CB22-BBA3-42C5-BD73-EAA541F68BFC}"/>
          </ac:spMkLst>
        </pc:spChg>
        <pc:spChg chg="add mod">
          <ac:chgData name="Troels Mortensen (TRMO) | VIA" userId="48eeef65-5bf8-474b-9082-b56af31dd25e" providerId="ADAL" clId="{9E807FF3-A179-4B07-8FB7-95CCC3B770DE}" dt="2019-10-01T05:45:31.844" v="1527" actId="1076"/>
          <ac:spMkLst>
            <pc:docMk/>
            <pc:sldMk cId="2816659803" sldId="447"/>
            <ac:spMk id="12" creationId="{2342DB4B-D8AF-487A-AF5E-5989E4078CD5}"/>
          </ac:spMkLst>
        </pc:spChg>
        <pc:spChg chg="add mod">
          <ac:chgData name="Troels Mortensen (TRMO) | VIA" userId="48eeef65-5bf8-474b-9082-b56af31dd25e" providerId="ADAL" clId="{9E807FF3-A179-4B07-8FB7-95CCC3B770DE}" dt="2019-10-01T05:45:31.844" v="1527" actId="1076"/>
          <ac:spMkLst>
            <pc:docMk/>
            <pc:sldMk cId="2816659803" sldId="447"/>
            <ac:spMk id="13" creationId="{76CE5A33-2718-42FE-841A-110177D9F8CB}"/>
          </ac:spMkLst>
        </pc:spChg>
        <pc:spChg chg="add mod">
          <ac:chgData name="Troels Mortensen (TRMO) | VIA" userId="48eeef65-5bf8-474b-9082-b56af31dd25e" providerId="ADAL" clId="{9E807FF3-A179-4B07-8FB7-95CCC3B770DE}" dt="2019-10-01T05:45:31.844" v="1527" actId="1076"/>
          <ac:spMkLst>
            <pc:docMk/>
            <pc:sldMk cId="2816659803" sldId="447"/>
            <ac:spMk id="14" creationId="{78CE880C-036C-4001-A3CC-E7A669AD6ABF}"/>
          </ac:spMkLst>
        </pc:spChg>
      </pc:sldChg>
      <pc:sldChg chg="addSp modSp add modAnim">
        <pc:chgData name="Troels Mortensen (TRMO) | VIA" userId="48eeef65-5bf8-474b-9082-b56af31dd25e" providerId="ADAL" clId="{9E807FF3-A179-4B07-8FB7-95CCC3B770DE}" dt="2019-10-01T05:54:28.289" v="1559"/>
        <pc:sldMkLst>
          <pc:docMk/>
          <pc:sldMk cId="723677557" sldId="448"/>
        </pc:sldMkLst>
        <pc:spChg chg="add mod">
          <ac:chgData name="Troels Mortensen (TRMO) | VIA" userId="48eeef65-5bf8-474b-9082-b56af31dd25e" providerId="ADAL" clId="{9E807FF3-A179-4B07-8FB7-95CCC3B770DE}" dt="2019-10-01T05:54:22.991" v="1557" actId="1076"/>
          <ac:spMkLst>
            <pc:docMk/>
            <pc:sldMk cId="723677557" sldId="448"/>
            <ac:spMk id="3" creationId="{388E65F8-E0B2-48E6-882B-62D8953DC6B7}"/>
          </ac:spMkLst>
        </pc:spChg>
        <pc:spChg chg="mod">
          <ac:chgData name="Troels Mortensen (TRMO) | VIA" userId="48eeef65-5bf8-474b-9082-b56af31dd25e" providerId="ADAL" clId="{9E807FF3-A179-4B07-8FB7-95CCC3B770DE}" dt="2019-10-01T05:45:19.641" v="1524" actId="14100"/>
          <ac:spMkLst>
            <pc:docMk/>
            <pc:sldMk cId="723677557" sldId="448"/>
            <ac:spMk id="4" creationId="{2E72F803-908B-44D8-AEA1-6F5836754B83}"/>
          </ac:spMkLst>
        </pc:spChg>
        <pc:spChg chg="add mod">
          <ac:chgData name="Troels Mortensen (TRMO) | VIA" userId="48eeef65-5bf8-474b-9082-b56af31dd25e" providerId="ADAL" clId="{9E807FF3-A179-4B07-8FB7-95CCC3B770DE}" dt="2019-10-01T05:45:16.456" v="1523" actId="20577"/>
          <ac:spMkLst>
            <pc:docMk/>
            <pc:sldMk cId="723677557" sldId="448"/>
            <ac:spMk id="20" creationId="{A96A43B9-05C2-4DAC-A392-CA2DDD1CEE2B}"/>
          </ac:spMkLst>
        </pc:spChg>
        <pc:spChg chg="add mod">
          <ac:chgData name="Troels Mortensen (TRMO) | VIA" userId="48eeef65-5bf8-474b-9082-b56af31dd25e" providerId="ADAL" clId="{9E807FF3-A179-4B07-8FB7-95CCC3B770DE}" dt="2019-10-01T05:45:11.670" v="1513" actId="20577"/>
          <ac:spMkLst>
            <pc:docMk/>
            <pc:sldMk cId="723677557" sldId="448"/>
            <ac:spMk id="21" creationId="{37063A00-7F95-4433-BF27-A6056ED491B9}"/>
          </ac:spMkLst>
        </pc:spChg>
        <pc:grpChg chg="add mod">
          <ac:chgData name="Troels Mortensen (TRMO) | VIA" userId="48eeef65-5bf8-474b-9082-b56af31dd25e" providerId="ADAL" clId="{9E807FF3-A179-4B07-8FB7-95CCC3B770DE}" dt="2019-09-30T11:50:53.202" v="765" actId="14100"/>
          <ac:grpSpMkLst>
            <pc:docMk/>
            <pc:sldMk cId="723677557" sldId="448"/>
            <ac:grpSpMk id="17" creationId="{EB33E636-F25A-4B41-9F9F-0C752E491C7F}"/>
          </ac:grpSpMkLst>
        </pc:grpChg>
        <pc:picChg chg="add mod">
          <ac:chgData name="Troels Mortensen (TRMO) | VIA" userId="48eeef65-5bf8-474b-9082-b56af31dd25e" providerId="ADAL" clId="{9E807FF3-A179-4B07-8FB7-95CCC3B770DE}" dt="2019-10-01T05:48:38.293" v="1539" actId="1076"/>
          <ac:picMkLst>
            <pc:docMk/>
            <pc:sldMk cId="723677557" sldId="448"/>
            <ac:picMk id="3074" creationId="{4470A70D-ECC8-47C7-B74E-9D1A253FA1F9}"/>
          </ac:picMkLst>
        </pc:picChg>
      </pc:sldChg>
      <pc:sldChg chg="addSp delSp modSp add del modTransition delAnim modAnim">
        <pc:chgData name="Troels Mortensen (TRMO) | VIA" userId="48eeef65-5bf8-474b-9082-b56af31dd25e" providerId="ADAL" clId="{9E807FF3-A179-4B07-8FB7-95CCC3B770DE}" dt="2019-09-30T11:18:10.105" v="706" actId="2696"/>
        <pc:sldMkLst>
          <pc:docMk/>
          <pc:sldMk cId="2396231783" sldId="448"/>
        </pc:sldMkLst>
        <pc:spChg chg="mod">
          <ac:chgData name="Troels Mortensen (TRMO) | VIA" userId="48eeef65-5bf8-474b-9082-b56af31dd25e" providerId="ADAL" clId="{9E807FF3-A179-4B07-8FB7-95CCC3B770DE}" dt="2019-09-30T11:14:28.584" v="692" actId="1036"/>
          <ac:spMkLst>
            <pc:docMk/>
            <pc:sldMk cId="2396231783" sldId="448"/>
            <ac:spMk id="4" creationId="{2E72F803-908B-44D8-AEA1-6F5836754B83}"/>
          </ac:spMkLst>
        </pc:spChg>
        <pc:spChg chg="mod">
          <ac:chgData name="Troels Mortensen (TRMO) | VIA" userId="48eeef65-5bf8-474b-9082-b56af31dd25e" providerId="ADAL" clId="{9E807FF3-A179-4B07-8FB7-95CCC3B770DE}" dt="2019-09-30T11:14:28.584" v="692" actId="1036"/>
          <ac:spMkLst>
            <pc:docMk/>
            <pc:sldMk cId="2396231783" sldId="448"/>
            <ac:spMk id="5" creationId="{61F561D8-85CA-4E7E-8912-A9C9B4AB2727}"/>
          </ac:spMkLst>
        </pc:spChg>
        <pc:spChg chg="mod">
          <ac:chgData name="Troels Mortensen (TRMO) | VIA" userId="48eeef65-5bf8-474b-9082-b56af31dd25e" providerId="ADAL" clId="{9E807FF3-A179-4B07-8FB7-95CCC3B770DE}" dt="2019-09-30T11:14:24.416" v="690" actId="1035"/>
          <ac:spMkLst>
            <pc:docMk/>
            <pc:sldMk cId="2396231783" sldId="448"/>
            <ac:spMk id="6" creationId="{9EFD3128-32A4-429A-A387-E786006A9702}"/>
          </ac:spMkLst>
        </pc:spChg>
        <pc:spChg chg="mod">
          <ac:chgData name="Troels Mortensen (TRMO) | VIA" userId="48eeef65-5bf8-474b-9082-b56af31dd25e" providerId="ADAL" clId="{9E807FF3-A179-4B07-8FB7-95CCC3B770DE}" dt="2019-09-30T11:15:09.245" v="705" actId="1036"/>
          <ac:spMkLst>
            <pc:docMk/>
            <pc:sldMk cId="2396231783" sldId="448"/>
            <ac:spMk id="7" creationId="{45C0E300-FB0C-437F-BF71-777787BA067D}"/>
          </ac:spMkLst>
        </pc:spChg>
        <pc:spChg chg="mod">
          <ac:chgData name="Troels Mortensen (TRMO) | VIA" userId="48eeef65-5bf8-474b-9082-b56af31dd25e" providerId="ADAL" clId="{9E807FF3-A179-4B07-8FB7-95CCC3B770DE}" dt="2019-09-30T11:14:19.321" v="685" actId="1036"/>
          <ac:spMkLst>
            <pc:docMk/>
            <pc:sldMk cId="2396231783" sldId="448"/>
            <ac:spMk id="8" creationId="{F15497B5-B46D-486E-B5E3-CFD1A8CD5BE4}"/>
          </ac:spMkLst>
        </pc:spChg>
        <pc:spChg chg="mod">
          <ac:chgData name="Troels Mortensen (TRMO) | VIA" userId="48eeef65-5bf8-474b-9082-b56af31dd25e" providerId="ADAL" clId="{9E807FF3-A179-4B07-8FB7-95CCC3B770DE}" dt="2019-09-30T11:11:36.673" v="665" actId="1076"/>
          <ac:spMkLst>
            <pc:docMk/>
            <pc:sldMk cId="2396231783" sldId="448"/>
            <ac:spMk id="9" creationId="{FDDA346D-7659-49F3-8D90-E684F1902163}"/>
          </ac:spMkLst>
        </pc:spChg>
        <pc:spChg chg="mod">
          <ac:chgData name="Troels Mortensen (TRMO) | VIA" userId="48eeef65-5bf8-474b-9082-b56af31dd25e" providerId="ADAL" clId="{9E807FF3-A179-4B07-8FB7-95CCC3B770DE}" dt="2019-09-30T11:11:49.648" v="671" actId="1038"/>
          <ac:spMkLst>
            <pc:docMk/>
            <pc:sldMk cId="2396231783" sldId="448"/>
            <ac:spMk id="10" creationId="{4D84AE36-FBD5-4438-837D-BB6ADF0EE577}"/>
          </ac:spMkLst>
        </pc:spChg>
        <pc:spChg chg="add del mod">
          <ac:chgData name="Troels Mortensen (TRMO) | VIA" userId="48eeef65-5bf8-474b-9082-b56af31dd25e" providerId="ADAL" clId="{9E807FF3-A179-4B07-8FB7-95CCC3B770DE}" dt="2019-09-30T11:11:06.742" v="642"/>
          <ac:spMkLst>
            <pc:docMk/>
            <pc:sldMk cId="2396231783" sldId="448"/>
            <ac:spMk id="11" creationId="{BD30B2BB-120A-492D-8A5F-284FB5F21A53}"/>
          </ac:spMkLst>
        </pc:spChg>
        <pc:spChg chg="add mod">
          <ac:chgData name="Troels Mortensen (TRMO) | VIA" userId="48eeef65-5bf8-474b-9082-b56af31dd25e" providerId="ADAL" clId="{9E807FF3-A179-4B07-8FB7-95CCC3B770DE}" dt="2019-09-30T11:11:58.083" v="676" actId="1036"/>
          <ac:spMkLst>
            <pc:docMk/>
            <pc:sldMk cId="2396231783" sldId="448"/>
            <ac:spMk id="12" creationId="{CF38AD85-6410-42A1-A2F1-C8E9B4F56BC2}"/>
          </ac:spMkLst>
        </pc:spChg>
        <pc:spChg chg="add del">
          <ac:chgData name="Troels Mortensen (TRMO) | VIA" userId="48eeef65-5bf8-474b-9082-b56af31dd25e" providerId="ADAL" clId="{9E807FF3-A179-4B07-8FB7-95CCC3B770DE}" dt="2019-09-30T11:11:29.555" v="662" actId="478"/>
          <ac:spMkLst>
            <pc:docMk/>
            <pc:sldMk cId="2396231783" sldId="448"/>
            <ac:spMk id="13" creationId="{C4A059D2-C5E7-42D1-9777-0CB90F7B173D}"/>
          </ac:spMkLst>
        </pc:spChg>
        <pc:spChg chg="add mod">
          <ac:chgData name="Troels Mortensen (TRMO) | VIA" userId="48eeef65-5bf8-474b-9082-b56af31dd25e" providerId="ADAL" clId="{9E807FF3-A179-4B07-8FB7-95CCC3B770DE}" dt="2019-09-30T11:15:06.478" v="700" actId="1035"/>
          <ac:spMkLst>
            <pc:docMk/>
            <pc:sldMk cId="2396231783" sldId="448"/>
            <ac:spMk id="14" creationId="{6330A021-D04D-4BD2-89DE-6D9906EA9422}"/>
          </ac:spMkLst>
        </pc:spChg>
        <pc:spChg chg="add mod">
          <ac:chgData name="Troels Mortensen (TRMO) | VIA" userId="48eeef65-5bf8-474b-9082-b56af31dd25e" providerId="ADAL" clId="{9E807FF3-A179-4B07-8FB7-95CCC3B770DE}" dt="2019-09-30T11:14:20.761" v="687" actId="1035"/>
          <ac:spMkLst>
            <pc:docMk/>
            <pc:sldMk cId="2396231783" sldId="448"/>
            <ac:spMk id="15" creationId="{D4D6C7C7-0417-4C01-AB84-0D34A2167A29}"/>
          </ac:spMkLst>
        </pc:spChg>
        <pc:spChg chg="add mod">
          <ac:chgData name="Troels Mortensen (TRMO) | VIA" userId="48eeef65-5bf8-474b-9082-b56af31dd25e" providerId="ADAL" clId="{9E807FF3-A179-4B07-8FB7-95CCC3B770DE}" dt="2019-09-30T11:11:48.177" v="670" actId="1076"/>
          <ac:spMkLst>
            <pc:docMk/>
            <pc:sldMk cId="2396231783" sldId="448"/>
            <ac:spMk id="16" creationId="{00A4DEAB-64C3-4C77-BA8E-11722C80A451}"/>
          </ac:spMkLst>
        </pc:spChg>
        <pc:picChg chg="mod">
          <ac:chgData name="Troels Mortensen (TRMO) | VIA" userId="48eeef65-5bf8-474b-9082-b56af31dd25e" providerId="ADAL" clId="{9E807FF3-A179-4B07-8FB7-95CCC3B770DE}" dt="2019-09-30T11:10:39.578" v="629" actId="1076"/>
          <ac:picMkLst>
            <pc:docMk/>
            <pc:sldMk cId="2396231783" sldId="448"/>
            <ac:picMk id="1026" creationId="{162F7BD3-978D-4E16-81B5-8DEE11DD3CD8}"/>
          </ac:picMkLst>
        </pc:picChg>
      </pc:sldChg>
      <pc:sldChg chg="add">
        <pc:chgData name="Troels Mortensen (TRMO) | VIA" userId="48eeef65-5bf8-474b-9082-b56af31dd25e" providerId="ADAL" clId="{9E807FF3-A179-4B07-8FB7-95CCC3B770DE}" dt="2019-10-01T05:42:53.990" v="1507"/>
        <pc:sldMkLst>
          <pc:docMk/>
          <pc:sldMk cId="2596058830" sldId="449"/>
        </pc:sldMkLst>
      </pc:sldChg>
      <pc:sldChg chg="addSp delSp modSp add del">
        <pc:chgData name="Troels Mortensen (TRMO) | VIA" userId="48eeef65-5bf8-474b-9082-b56af31dd25e" providerId="ADAL" clId="{9E807FF3-A179-4B07-8FB7-95CCC3B770DE}" dt="2019-10-01T05:42:32.344" v="1506" actId="2696"/>
        <pc:sldMkLst>
          <pc:docMk/>
          <pc:sldMk cId="3821739257" sldId="449"/>
        </pc:sldMkLst>
        <pc:spChg chg="mod">
          <ac:chgData name="Troels Mortensen (TRMO) | VIA" userId="48eeef65-5bf8-474b-9082-b56af31dd25e" providerId="ADAL" clId="{9E807FF3-A179-4B07-8FB7-95CCC3B770DE}" dt="2019-09-30T11:18:34.058" v="721" actId="20577"/>
          <ac:spMkLst>
            <pc:docMk/>
            <pc:sldMk cId="3821739257" sldId="449"/>
            <ac:spMk id="2" creationId="{2DA6D616-95D2-4152-AFD2-CDCE927C083E}"/>
          </ac:spMkLst>
        </pc:spChg>
        <pc:spChg chg="del">
          <ac:chgData name="Troels Mortensen (TRMO) | VIA" userId="48eeef65-5bf8-474b-9082-b56af31dd25e" providerId="ADAL" clId="{9E807FF3-A179-4B07-8FB7-95CCC3B770DE}" dt="2019-10-01T05:38:54.267" v="1501" actId="478"/>
          <ac:spMkLst>
            <pc:docMk/>
            <pc:sldMk cId="3821739257" sldId="449"/>
            <ac:spMk id="3" creationId="{E6F30315-DD84-48CA-9531-0DFBAD3B1C7F}"/>
          </ac:spMkLst>
        </pc:spChg>
        <pc:picChg chg="add del mod">
          <ac:chgData name="Troels Mortensen (TRMO) | VIA" userId="48eeef65-5bf8-474b-9082-b56af31dd25e" providerId="ADAL" clId="{9E807FF3-A179-4B07-8FB7-95CCC3B770DE}" dt="2019-10-01T05:40:19.254" v="1504" actId="478"/>
          <ac:picMkLst>
            <pc:docMk/>
            <pc:sldMk cId="3821739257" sldId="449"/>
            <ac:picMk id="9218" creationId="{8A573601-F1A2-4085-8B9B-8DF7E1970AEA}"/>
          </ac:picMkLst>
        </pc:picChg>
        <pc:picChg chg="add">
          <ac:chgData name="Troels Mortensen (TRMO) | VIA" userId="48eeef65-5bf8-474b-9082-b56af31dd25e" providerId="ADAL" clId="{9E807FF3-A179-4B07-8FB7-95CCC3B770DE}" dt="2019-10-01T05:40:22.311" v="1505"/>
          <ac:picMkLst>
            <pc:docMk/>
            <pc:sldMk cId="3821739257" sldId="449"/>
            <ac:picMk id="9220" creationId="{9C41A5FE-6F7E-40D1-9061-1C6E8E072511}"/>
          </ac:picMkLst>
        </pc:picChg>
      </pc:sldChg>
      <pc:sldChg chg="modSp add">
        <pc:chgData name="Troels Mortensen (TRMO) | VIA" userId="48eeef65-5bf8-474b-9082-b56af31dd25e" providerId="ADAL" clId="{9E807FF3-A179-4B07-8FB7-95CCC3B770DE}" dt="2019-09-30T12:21:43.984" v="1196" actId="1035"/>
        <pc:sldMkLst>
          <pc:docMk/>
          <pc:sldMk cId="2644020563" sldId="450"/>
        </pc:sldMkLst>
        <pc:spChg chg="mod">
          <ac:chgData name="Troels Mortensen (TRMO) | VIA" userId="48eeef65-5bf8-474b-9082-b56af31dd25e" providerId="ADAL" clId="{9E807FF3-A179-4B07-8FB7-95CCC3B770DE}" dt="2019-09-30T12:21:43.984" v="1196" actId="1035"/>
          <ac:spMkLst>
            <pc:docMk/>
            <pc:sldMk cId="2644020563" sldId="450"/>
            <ac:spMk id="9" creationId="{51E335B4-4DBC-4795-9492-D87D8633F4CC}"/>
          </ac:spMkLst>
        </pc:spChg>
      </pc:sldChg>
      <pc:sldChg chg="addSp delSp modSp add del">
        <pc:chgData name="Troels Mortensen (TRMO) | VIA" userId="48eeef65-5bf8-474b-9082-b56af31dd25e" providerId="ADAL" clId="{9E807FF3-A179-4B07-8FB7-95CCC3B770DE}" dt="2019-09-30T11:50:20.597" v="760" actId="47"/>
        <pc:sldMkLst>
          <pc:docMk/>
          <pc:sldMk cId="4100914106" sldId="450"/>
        </pc:sldMkLst>
        <pc:spChg chg="del">
          <ac:chgData name="Troels Mortensen (TRMO) | VIA" userId="48eeef65-5bf8-474b-9082-b56af31dd25e" providerId="ADAL" clId="{9E807FF3-A179-4B07-8FB7-95CCC3B770DE}" dt="2019-09-30T11:20:36.327" v="756" actId="478"/>
          <ac:spMkLst>
            <pc:docMk/>
            <pc:sldMk cId="4100914106" sldId="450"/>
            <ac:spMk id="2" creationId="{E73386C8-BA73-4C43-99CA-E878D060AF1F}"/>
          </ac:spMkLst>
        </pc:spChg>
        <pc:spChg chg="del">
          <ac:chgData name="Troels Mortensen (TRMO) | VIA" userId="48eeef65-5bf8-474b-9082-b56af31dd25e" providerId="ADAL" clId="{9E807FF3-A179-4B07-8FB7-95CCC3B770DE}" dt="2019-09-30T11:20:36.327" v="756" actId="478"/>
          <ac:spMkLst>
            <pc:docMk/>
            <pc:sldMk cId="4100914106" sldId="450"/>
            <ac:spMk id="3" creationId="{C08A6F67-9634-4604-A117-F2109EFB7C45}"/>
          </ac:spMkLst>
        </pc:spChg>
        <pc:picChg chg="add mod">
          <ac:chgData name="Troels Mortensen (TRMO) | VIA" userId="48eeef65-5bf8-474b-9082-b56af31dd25e" providerId="ADAL" clId="{9E807FF3-A179-4B07-8FB7-95CCC3B770DE}" dt="2019-09-30T11:20:39.666" v="759" actId="14100"/>
          <ac:picMkLst>
            <pc:docMk/>
            <pc:sldMk cId="4100914106" sldId="450"/>
            <ac:picMk id="2050" creationId="{E61AA735-1488-48F9-9F7E-EF4E9F0460DE}"/>
          </ac:picMkLst>
        </pc:picChg>
      </pc:sldChg>
      <pc:sldChg chg="modSp add">
        <pc:chgData name="Troels Mortensen (TRMO) | VIA" userId="48eeef65-5bf8-474b-9082-b56af31dd25e" providerId="ADAL" clId="{9E807FF3-A179-4B07-8FB7-95CCC3B770DE}" dt="2019-09-30T12:21:57.061" v="1248" actId="1035"/>
        <pc:sldMkLst>
          <pc:docMk/>
          <pc:sldMk cId="4193827893" sldId="451"/>
        </pc:sldMkLst>
        <pc:spChg chg="mod">
          <ac:chgData name="Troels Mortensen (TRMO) | VIA" userId="48eeef65-5bf8-474b-9082-b56af31dd25e" providerId="ADAL" clId="{9E807FF3-A179-4B07-8FB7-95CCC3B770DE}" dt="2019-09-30T12:21:50.899" v="1203" actId="1035"/>
          <ac:spMkLst>
            <pc:docMk/>
            <pc:sldMk cId="4193827893" sldId="451"/>
            <ac:spMk id="6" creationId="{124F3034-3FBD-4CBA-A3D2-EEEE26AB8815}"/>
          </ac:spMkLst>
        </pc:spChg>
        <pc:spChg chg="mod">
          <ac:chgData name="Troels Mortensen (TRMO) | VIA" userId="48eeef65-5bf8-474b-9082-b56af31dd25e" providerId="ADAL" clId="{9E807FF3-A179-4B07-8FB7-95CCC3B770DE}" dt="2019-09-30T12:21:57.061" v="1248" actId="1035"/>
          <ac:spMkLst>
            <pc:docMk/>
            <pc:sldMk cId="4193827893" sldId="451"/>
            <ac:spMk id="9" creationId="{51E335B4-4DBC-4795-9492-D87D8633F4CC}"/>
          </ac:spMkLst>
        </pc:spChg>
      </pc:sldChg>
      <pc:sldChg chg="addSp delSp modSp add">
        <pc:chgData name="Troels Mortensen (TRMO) | VIA" userId="48eeef65-5bf8-474b-9082-b56af31dd25e" providerId="ADAL" clId="{9E807FF3-A179-4B07-8FB7-95CCC3B770DE}" dt="2019-09-30T12:26:00.919" v="1373" actId="20577"/>
        <pc:sldMkLst>
          <pc:docMk/>
          <pc:sldMk cId="971334122" sldId="452"/>
        </pc:sldMkLst>
        <pc:spChg chg="del">
          <ac:chgData name="Troels Mortensen (TRMO) | VIA" userId="48eeef65-5bf8-474b-9082-b56af31dd25e" providerId="ADAL" clId="{9E807FF3-A179-4B07-8FB7-95CCC3B770DE}" dt="2019-09-30T12:25:56.648" v="1352" actId="478"/>
          <ac:spMkLst>
            <pc:docMk/>
            <pc:sldMk cId="971334122" sldId="452"/>
            <ac:spMk id="2" creationId="{C405D37B-D3B8-41EE-9154-4700C265FAFD}"/>
          </ac:spMkLst>
        </pc:spChg>
        <pc:spChg chg="del">
          <ac:chgData name="Troels Mortensen (TRMO) | VIA" userId="48eeef65-5bf8-474b-9082-b56af31dd25e" providerId="ADAL" clId="{9E807FF3-A179-4B07-8FB7-95CCC3B770DE}" dt="2019-09-30T12:25:54.366" v="1351"/>
          <ac:spMkLst>
            <pc:docMk/>
            <pc:sldMk cId="971334122" sldId="452"/>
            <ac:spMk id="3" creationId="{2146429E-CAFF-4848-9330-B46EA4211903}"/>
          </ac:spMkLst>
        </pc:spChg>
        <pc:spChg chg="del">
          <ac:chgData name="Troels Mortensen (TRMO) | VIA" userId="48eeef65-5bf8-474b-9082-b56af31dd25e" providerId="ADAL" clId="{9E807FF3-A179-4B07-8FB7-95CCC3B770DE}" dt="2019-09-30T12:25:56.648" v="1352" actId="478"/>
          <ac:spMkLst>
            <pc:docMk/>
            <pc:sldMk cId="971334122" sldId="452"/>
            <ac:spMk id="4" creationId="{CF612E0F-473A-4E80-B403-9C5E12AE5CB1}"/>
          </ac:spMkLst>
        </pc:spChg>
        <pc:spChg chg="del">
          <ac:chgData name="Troels Mortensen (TRMO) | VIA" userId="48eeef65-5bf8-474b-9082-b56af31dd25e" providerId="ADAL" clId="{9E807FF3-A179-4B07-8FB7-95CCC3B770DE}" dt="2019-09-30T12:25:54.366" v="1351"/>
          <ac:spMkLst>
            <pc:docMk/>
            <pc:sldMk cId="971334122" sldId="452"/>
            <ac:spMk id="5" creationId="{EB778898-B6D6-48B2-A6D3-208FB29DC08B}"/>
          </ac:spMkLst>
        </pc:spChg>
        <pc:spChg chg="add mod">
          <ac:chgData name="Troels Mortensen (TRMO) | VIA" userId="48eeef65-5bf8-474b-9082-b56af31dd25e" providerId="ADAL" clId="{9E807FF3-A179-4B07-8FB7-95CCC3B770DE}" dt="2019-09-30T12:26:00.919" v="1373" actId="20577"/>
          <ac:spMkLst>
            <pc:docMk/>
            <pc:sldMk cId="971334122" sldId="452"/>
            <ac:spMk id="6" creationId="{5834F99B-52A0-4313-BD85-23A6F1BEC589}"/>
          </ac:spMkLst>
        </pc:spChg>
        <pc:spChg chg="add mod">
          <ac:chgData name="Troels Mortensen (TRMO) | VIA" userId="48eeef65-5bf8-474b-9082-b56af31dd25e" providerId="ADAL" clId="{9E807FF3-A179-4B07-8FB7-95CCC3B770DE}" dt="2019-09-30T12:25:54.366" v="1351"/>
          <ac:spMkLst>
            <pc:docMk/>
            <pc:sldMk cId="971334122" sldId="452"/>
            <ac:spMk id="7" creationId="{3C7A61D6-7DC5-491A-8128-280E952F689B}"/>
          </ac:spMkLst>
        </pc:spChg>
      </pc:sldChg>
      <pc:sldChg chg="delSp add">
        <pc:chgData name="Troels Mortensen (TRMO) | VIA" userId="48eeef65-5bf8-474b-9082-b56af31dd25e" providerId="ADAL" clId="{9E807FF3-A179-4B07-8FB7-95CCC3B770DE}" dt="2019-09-30T12:26:14.262" v="1376" actId="478"/>
        <pc:sldMkLst>
          <pc:docMk/>
          <pc:sldMk cId="903559838" sldId="453"/>
        </pc:sldMkLst>
        <pc:spChg chg="del">
          <ac:chgData name="Troels Mortensen (TRMO) | VIA" userId="48eeef65-5bf8-474b-9082-b56af31dd25e" providerId="ADAL" clId="{9E807FF3-A179-4B07-8FB7-95CCC3B770DE}" dt="2019-09-30T12:26:14.262" v="1376" actId="478"/>
          <ac:spMkLst>
            <pc:docMk/>
            <pc:sldMk cId="903559838" sldId="453"/>
            <ac:spMk id="9" creationId="{8A8A0869-33B8-4843-946D-740BF81F8F85}"/>
          </ac:spMkLst>
        </pc:spChg>
        <pc:spChg chg="del">
          <ac:chgData name="Troels Mortensen (TRMO) | VIA" userId="48eeef65-5bf8-474b-9082-b56af31dd25e" providerId="ADAL" clId="{9E807FF3-A179-4B07-8FB7-95CCC3B770DE}" dt="2019-09-30T12:26:12.842" v="1375" actId="478"/>
          <ac:spMkLst>
            <pc:docMk/>
            <pc:sldMk cId="903559838" sldId="453"/>
            <ac:spMk id="136" creationId="{E2FF29CF-4DC6-49B3-98C2-CF55CED5DC39}"/>
          </ac:spMkLst>
        </pc:spChg>
      </pc:sldChg>
      <pc:sldChg chg="modSp add modTransition">
        <pc:chgData name="Troels Mortensen (TRMO) | VIA" userId="48eeef65-5bf8-474b-9082-b56af31dd25e" providerId="ADAL" clId="{9E807FF3-A179-4B07-8FB7-95CCC3B770DE}" dt="2019-09-30T12:27:31.186" v="1432"/>
        <pc:sldMkLst>
          <pc:docMk/>
          <pc:sldMk cId="2995637813" sldId="454"/>
        </pc:sldMkLst>
        <pc:spChg chg="mod">
          <ac:chgData name="Troels Mortensen (TRMO) | VIA" userId="48eeef65-5bf8-474b-9082-b56af31dd25e" providerId="ADAL" clId="{9E807FF3-A179-4B07-8FB7-95CCC3B770DE}" dt="2019-09-30T12:26:31.260" v="1412" actId="1038"/>
          <ac:spMkLst>
            <pc:docMk/>
            <pc:sldMk cId="2995637813" sldId="454"/>
            <ac:spMk id="80" creationId="{F7751893-7581-4C13-94A3-2C928A726F4A}"/>
          </ac:spMkLst>
        </pc:spChg>
        <pc:spChg chg="mod">
          <ac:chgData name="Troels Mortensen (TRMO) | VIA" userId="48eeef65-5bf8-474b-9082-b56af31dd25e" providerId="ADAL" clId="{9E807FF3-A179-4B07-8FB7-95CCC3B770DE}" dt="2019-09-30T12:26:31.260" v="1412" actId="1038"/>
          <ac:spMkLst>
            <pc:docMk/>
            <pc:sldMk cId="2995637813" sldId="454"/>
            <ac:spMk id="83" creationId="{4F6F9446-F765-4483-9C75-6F1C07666864}"/>
          </ac:spMkLst>
        </pc:spChg>
        <pc:spChg chg="mod">
          <ac:chgData name="Troels Mortensen (TRMO) | VIA" userId="48eeef65-5bf8-474b-9082-b56af31dd25e" providerId="ADAL" clId="{9E807FF3-A179-4B07-8FB7-95CCC3B770DE}" dt="2019-09-30T12:26:31.260" v="1412" actId="1038"/>
          <ac:spMkLst>
            <pc:docMk/>
            <pc:sldMk cId="2995637813" sldId="454"/>
            <ac:spMk id="93" creationId="{93599565-B215-4A57-BFB8-8D4FF5C3C2C3}"/>
          </ac:spMkLst>
        </pc:spChg>
        <pc:grpChg chg="mod">
          <ac:chgData name="Troels Mortensen (TRMO) | VIA" userId="48eeef65-5bf8-474b-9082-b56af31dd25e" providerId="ADAL" clId="{9E807FF3-A179-4B07-8FB7-95CCC3B770DE}" dt="2019-09-30T12:26:31.260" v="1412" actId="1038"/>
          <ac:grpSpMkLst>
            <pc:docMk/>
            <pc:sldMk cId="2995637813" sldId="454"/>
            <ac:grpSpMk id="3" creationId="{8E9C4215-DF70-463F-B1F7-1ADE760CB9D8}"/>
          </ac:grpSpMkLst>
        </pc:grpChg>
        <pc:grpChg chg="mod">
          <ac:chgData name="Troels Mortensen (TRMO) | VIA" userId="48eeef65-5bf8-474b-9082-b56af31dd25e" providerId="ADAL" clId="{9E807FF3-A179-4B07-8FB7-95CCC3B770DE}" dt="2019-09-30T12:26:31.260" v="1412" actId="1038"/>
          <ac:grpSpMkLst>
            <pc:docMk/>
            <pc:sldMk cId="2995637813" sldId="454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9E807FF3-A179-4B07-8FB7-95CCC3B770DE}" dt="2019-09-30T12:26:31.260" v="1412" actId="1038"/>
          <ac:grpSpMkLst>
            <pc:docMk/>
            <pc:sldMk cId="2995637813" sldId="454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9E807FF3-A179-4B07-8FB7-95CCC3B770DE}" dt="2019-09-30T12:26:31.260" v="1412" actId="1038"/>
          <ac:grpSpMkLst>
            <pc:docMk/>
            <pc:sldMk cId="2995637813" sldId="454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9E807FF3-A179-4B07-8FB7-95CCC3B770DE}" dt="2019-09-30T12:26:31.260" v="1412" actId="1038"/>
          <ac:grpSpMkLst>
            <pc:docMk/>
            <pc:sldMk cId="2995637813" sldId="454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9E807FF3-A179-4B07-8FB7-95CCC3B770DE}" dt="2019-09-30T12:26:31.260" v="1412" actId="1038"/>
          <ac:grpSpMkLst>
            <pc:docMk/>
            <pc:sldMk cId="2995637813" sldId="454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9E807FF3-A179-4B07-8FB7-95CCC3B770DE}" dt="2019-09-30T12:26:31.260" v="1412" actId="1038"/>
          <ac:grpSpMkLst>
            <pc:docMk/>
            <pc:sldMk cId="2995637813" sldId="454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9E807FF3-A179-4B07-8FB7-95CCC3B770DE}" dt="2019-09-30T12:26:31.260" v="1412" actId="1038"/>
          <ac:grpSpMkLst>
            <pc:docMk/>
            <pc:sldMk cId="2995637813" sldId="454"/>
            <ac:grpSpMk id="94" creationId="{66D00FB0-FCAF-41A4-BE94-082FFDFF2598}"/>
          </ac:grpSpMkLst>
        </pc:grpChg>
        <pc:grpChg chg="mod">
          <ac:chgData name="Troels Mortensen (TRMO) | VIA" userId="48eeef65-5bf8-474b-9082-b56af31dd25e" providerId="ADAL" clId="{9E807FF3-A179-4B07-8FB7-95CCC3B770DE}" dt="2019-09-30T12:26:31.260" v="1412" actId="1038"/>
          <ac:grpSpMkLst>
            <pc:docMk/>
            <pc:sldMk cId="2995637813" sldId="454"/>
            <ac:grpSpMk id="99" creationId="{15ED1CD1-0A03-405E-B42C-13CE99760FF6}"/>
          </ac:grpSpMkLst>
        </pc:grpChg>
        <pc:cxnChg chg="mod">
          <ac:chgData name="Troels Mortensen (TRMO) | VIA" userId="48eeef65-5bf8-474b-9082-b56af31dd25e" providerId="ADAL" clId="{9E807FF3-A179-4B07-8FB7-95CCC3B770DE}" dt="2019-09-30T12:26:37.612" v="1413" actId="14100"/>
          <ac:cxnSpMkLst>
            <pc:docMk/>
            <pc:sldMk cId="2995637813" sldId="454"/>
            <ac:cxnSpMk id="4" creationId="{F59632C1-838B-4C05-B1BE-BF674B2FE774}"/>
          </ac:cxnSpMkLst>
        </pc:cxnChg>
        <pc:cxnChg chg="mod">
          <ac:chgData name="Troels Mortensen (TRMO) | VIA" userId="48eeef65-5bf8-474b-9082-b56af31dd25e" providerId="ADAL" clId="{9E807FF3-A179-4B07-8FB7-95CCC3B770DE}" dt="2019-09-30T12:26:31.260" v="1412" actId="1038"/>
          <ac:cxnSpMkLst>
            <pc:docMk/>
            <pc:sldMk cId="2995637813" sldId="454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9E807FF3-A179-4B07-8FB7-95CCC3B770DE}" dt="2019-09-30T12:26:31.260" v="1412" actId="1038"/>
          <ac:cxnSpMkLst>
            <pc:docMk/>
            <pc:sldMk cId="2995637813" sldId="454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9E807FF3-A179-4B07-8FB7-95CCC3B770DE}" dt="2019-09-30T12:26:31.260" v="1412" actId="1038"/>
          <ac:cxnSpMkLst>
            <pc:docMk/>
            <pc:sldMk cId="2995637813" sldId="454"/>
            <ac:cxnSpMk id="15" creationId="{829E9AC3-B0D5-47E5-BE70-80C8443993CE}"/>
          </ac:cxnSpMkLst>
        </pc:cxnChg>
        <pc:cxnChg chg="mod">
          <ac:chgData name="Troels Mortensen (TRMO) | VIA" userId="48eeef65-5bf8-474b-9082-b56af31dd25e" providerId="ADAL" clId="{9E807FF3-A179-4B07-8FB7-95CCC3B770DE}" dt="2019-09-30T12:26:31.260" v="1412" actId="1038"/>
          <ac:cxnSpMkLst>
            <pc:docMk/>
            <pc:sldMk cId="2995637813" sldId="454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9E807FF3-A179-4B07-8FB7-95CCC3B770DE}" dt="2019-09-30T12:26:31.260" v="1412" actId="1038"/>
          <ac:cxnSpMkLst>
            <pc:docMk/>
            <pc:sldMk cId="2995637813" sldId="454"/>
            <ac:cxnSpMk id="81" creationId="{D9FE9541-2AFE-4B6C-9189-3EB772D37FEE}"/>
          </ac:cxnSpMkLst>
        </pc:cxnChg>
        <pc:cxnChg chg="mod">
          <ac:chgData name="Troels Mortensen (TRMO) | VIA" userId="48eeef65-5bf8-474b-9082-b56af31dd25e" providerId="ADAL" clId="{9E807FF3-A179-4B07-8FB7-95CCC3B770DE}" dt="2019-09-30T12:26:31.260" v="1412" actId="1038"/>
          <ac:cxnSpMkLst>
            <pc:docMk/>
            <pc:sldMk cId="2995637813" sldId="454"/>
            <ac:cxnSpMk id="82" creationId="{792B25B3-BAC7-4840-A638-88732F3D6BBB}"/>
          </ac:cxnSpMkLst>
        </pc:cxnChg>
        <pc:cxnChg chg="mod">
          <ac:chgData name="Troels Mortensen (TRMO) | VIA" userId="48eeef65-5bf8-474b-9082-b56af31dd25e" providerId="ADAL" clId="{9E807FF3-A179-4B07-8FB7-95CCC3B770DE}" dt="2019-09-30T12:26:31.260" v="1412" actId="1038"/>
          <ac:cxnSpMkLst>
            <pc:docMk/>
            <pc:sldMk cId="2995637813" sldId="454"/>
            <ac:cxnSpMk id="92" creationId="{EDEBA40D-EEE1-4CA5-9D25-458A3AFEE695}"/>
          </ac:cxnSpMkLst>
        </pc:cxnChg>
        <pc:cxnChg chg="mod">
          <ac:chgData name="Troels Mortensen (TRMO) | VIA" userId="48eeef65-5bf8-474b-9082-b56af31dd25e" providerId="ADAL" clId="{9E807FF3-A179-4B07-8FB7-95CCC3B770DE}" dt="2019-09-30T12:26:31.260" v="1412" actId="1038"/>
          <ac:cxnSpMkLst>
            <pc:docMk/>
            <pc:sldMk cId="2995637813" sldId="454"/>
            <ac:cxnSpMk id="105" creationId="{6BBAAE2E-191E-4B14-9B2F-6093353589F9}"/>
          </ac:cxnSpMkLst>
        </pc:cxnChg>
        <pc:cxnChg chg="mod">
          <ac:chgData name="Troels Mortensen (TRMO) | VIA" userId="48eeef65-5bf8-474b-9082-b56af31dd25e" providerId="ADAL" clId="{9E807FF3-A179-4B07-8FB7-95CCC3B770DE}" dt="2019-09-30T12:26:31.260" v="1412" actId="1038"/>
          <ac:cxnSpMkLst>
            <pc:docMk/>
            <pc:sldMk cId="2995637813" sldId="454"/>
            <ac:cxnSpMk id="135" creationId="{15C01717-3BDC-4CAE-89C4-4DD54C652900}"/>
          </ac:cxnSpMkLst>
        </pc:cxnChg>
      </pc:sldChg>
      <pc:sldChg chg="addSp modSp add modTransition">
        <pc:chgData name="Troels Mortensen (TRMO) | VIA" userId="48eeef65-5bf8-474b-9082-b56af31dd25e" providerId="ADAL" clId="{9E807FF3-A179-4B07-8FB7-95CCC3B770DE}" dt="2019-09-30T12:28:30.929" v="1479" actId="403"/>
        <pc:sldMkLst>
          <pc:docMk/>
          <pc:sldMk cId="494527502" sldId="455"/>
        </pc:sldMkLst>
        <pc:spChg chg="add mod">
          <ac:chgData name="Troels Mortensen (TRMO) | VIA" userId="48eeef65-5bf8-474b-9082-b56af31dd25e" providerId="ADAL" clId="{9E807FF3-A179-4B07-8FB7-95CCC3B770DE}" dt="2019-09-30T12:28:30.929" v="1479" actId="403"/>
          <ac:spMkLst>
            <pc:docMk/>
            <pc:sldMk cId="494527502" sldId="455"/>
            <ac:spMk id="22" creationId="{A230BA3F-E32C-4273-BD70-4396B16C9EDF}"/>
          </ac:spMkLst>
        </pc:spChg>
        <pc:spChg chg="mod">
          <ac:chgData name="Troels Mortensen (TRMO) | VIA" userId="48eeef65-5bf8-474b-9082-b56af31dd25e" providerId="ADAL" clId="{9E807FF3-A179-4B07-8FB7-95CCC3B770DE}" dt="2019-09-30T12:26:57.775" v="1419" actId="1076"/>
          <ac:spMkLst>
            <pc:docMk/>
            <pc:sldMk cId="494527502" sldId="455"/>
            <ac:spMk id="104" creationId="{8FF15A4B-2D5C-4C79-8943-08143069DA4D}"/>
          </ac:spMkLst>
        </pc:spChg>
        <pc:spChg chg="mod">
          <ac:chgData name="Troels Mortensen (TRMO) | VIA" userId="48eeef65-5bf8-474b-9082-b56af31dd25e" providerId="ADAL" clId="{9E807FF3-A179-4B07-8FB7-95CCC3B770DE}" dt="2019-09-30T12:27:54.591" v="1438" actId="14100"/>
          <ac:spMkLst>
            <pc:docMk/>
            <pc:sldMk cId="494527502" sldId="455"/>
            <ac:spMk id="139" creationId="{83ECC6F5-CAB6-4524-A9F3-F52B82323323}"/>
          </ac:spMkLst>
        </pc:spChg>
        <pc:spChg chg="add mod">
          <ac:chgData name="Troels Mortensen (TRMO) | VIA" userId="48eeef65-5bf8-474b-9082-b56af31dd25e" providerId="ADAL" clId="{9E807FF3-A179-4B07-8FB7-95CCC3B770DE}" dt="2019-09-30T12:27:04.624" v="1421" actId="571"/>
          <ac:spMkLst>
            <pc:docMk/>
            <pc:sldMk cId="494527502" sldId="455"/>
            <ac:spMk id="141" creationId="{0E254653-12B3-4C17-A106-1AB5BC203F50}"/>
          </ac:spMkLst>
        </pc:spChg>
        <pc:grpChg chg="mod">
          <ac:chgData name="Troels Mortensen (TRMO) | VIA" userId="48eeef65-5bf8-474b-9082-b56af31dd25e" providerId="ADAL" clId="{9E807FF3-A179-4B07-8FB7-95CCC3B770DE}" dt="2019-09-30T12:26:53.779" v="1418" actId="1076"/>
          <ac:grpSpMkLst>
            <pc:docMk/>
            <pc:sldMk cId="494527502" sldId="455"/>
            <ac:grpSpMk id="60" creationId="{99D39E19-144E-4D07-864E-0F62AD617046}"/>
          </ac:grpSpMkLst>
        </pc:grpChg>
        <pc:grpChg chg="add mod">
          <ac:chgData name="Troels Mortensen (TRMO) | VIA" userId="48eeef65-5bf8-474b-9082-b56af31dd25e" providerId="ADAL" clId="{9E807FF3-A179-4B07-8FB7-95CCC3B770DE}" dt="2019-09-30T12:27:59.066" v="1440" actId="1076"/>
          <ac:grpSpMkLst>
            <pc:docMk/>
            <pc:sldMk cId="494527502" sldId="455"/>
            <ac:grpSpMk id="136" creationId="{9C78EA49-67C3-4229-BAE7-D0CACB0A92AC}"/>
          </ac:grpSpMkLst>
        </pc:grpChg>
        <pc:cxnChg chg="mod">
          <ac:chgData name="Troels Mortensen (TRMO) | VIA" userId="48eeef65-5bf8-474b-9082-b56af31dd25e" providerId="ADAL" clId="{9E807FF3-A179-4B07-8FB7-95CCC3B770DE}" dt="2019-09-30T12:27:46.010" v="1435" actId="14100"/>
          <ac:cxnSpMkLst>
            <pc:docMk/>
            <pc:sldMk cId="494527502" sldId="455"/>
            <ac:cxnSpMk id="4" creationId="{F59632C1-838B-4C05-B1BE-BF674B2FE774}"/>
          </ac:cxnSpMkLst>
        </pc:cxnChg>
        <pc:cxnChg chg="mod ord">
          <ac:chgData name="Troels Mortensen (TRMO) | VIA" userId="48eeef65-5bf8-474b-9082-b56af31dd25e" providerId="ADAL" clId="{9E807FF3-A179-4B07-8FB7-95CCC3B770DE}" dt="2019-09-30T12:27:59.066" v="1440" actId="1076"/>
          <ac:cxnSpMkLst>
            <pc:docMk/>
            <pc:sldMk cId="494527502" sldId="455"/>
            <ac:cxnSpMk id="81" creationId="{D9FE9541-2AFE-4B6C-9189-3EB772D37FEE}"/>
          </ac:cxnSpMkLst>
        </pc:cxnChg>
        <pc:cxnChg chg="mod">
          <ac:chgData name="Troels Mortensen (TRMO) | VIA" userId="48eeef65-5bf8-474b-9082-b56af31dd25e" providerId="ADAL" clId="{9E807FF3-A179-4B07-8FB7-95CCC3B770DE}" dt="2019-09-30T12:27:01.220" v="1420" actId="14100"/>
          <ac:cxnSpMkLst>
            <pc:docMk/>
            <pc:sldMk cId="494527502" sldId="455"/>
            <ac:cxnSpMk id="101" creationId="{F4CAEC56-68F3-4592-8C17-9CD2EC3A7569}"/>
          </ac:cxnSpMkLst>
        </pc:cxnChg>
        <pc:cxnChg chg="mod">
          <ac:chgData name="Troels Mortensen (TRMO) | VIA" userId="48eeef65-5bf8-474b-9082-b56af31dd25e" providerId="ADAL" clId="{9E807FF3-A179-4B07-8FB7-95CCC3B770DE}" dt="2019-09-30T12:27:17.832" v="1428" actId="14100"/>
          <ac:cxnSpMkLst>
            <pc:docMk/>
            <pc:sldMk cId="494527502" sldId="455"/>
            <ac:cxnSpMk id="114" creationId="{7F897E2C-C4F8-46F1-8AC3-CF1EEC149607}"/>
          </ac:cxnSpMkLst>
        </pc:cxnChg>
        <pc:cxnChg chg="mod">
          <ac:chgData name="Troels Mortensen (TRMO) | VIA" userId="48eeef65-5bf8-474b-9082-b56af31dd25e" providerId="ADAL" clId="{9E807FF3-A179-4B07-8FB7-95CCC3B770DE}" dt="2019-09-30T12:27:19.483" v="1429" actId="14100"/>
          <ac:cxnSpMkLst>
            <pc:docMk/>
            <pc:sldMk cId="494527502" sldId="455"/>
            <ac:cxnSpMk id="115" creationId="{51A91E42-DEB0-4AD1-8E16-76C2BAAAD3FF}"/>
          </ac:cxnSpMkLst>
        </pc:cxnChg>
        <pc:cxnChg chg="add mod">
          <ac:chgData name="Troels Mortensen (TRMO) | VIA" userId="48eeef65-5bf8-474b-9082-b56af31dd25e" providerId="ADAL" clId="{9E807FF3-A179-4B07-8FB7-95CCC3B770DE}" dt="2019-09-30T12:27:07.839" v="1422" actId="14100"/>
          <ac:cxnSpMkLst>
            <pc:docMk/>
            <pc:sldMk cId="494527502" sldId="455"/>
            <ac:cxnSpMk id="140" creationId="{34D2BE89-CD95-4212-94F5-C466BC474EB2}"/>
          </ac:cxnSpMkLst>
        </pc:cxnChg>
      </pc:sldChg>
      <pc:sldChg chg="modSp add del">
        <pc:chgData name="Troels Mortensen (TRMO) | VIA" userId="48eeef65-5bf8-474b-9082-b56af31dd25e" providerId="ADAL" clId="{9E807FF3-A179-4B07-8FB7-95CCC3B770DE}" dt="2019-09-30T12:28:14.579" v="1446" actId="47"/>
        <pc:sldMkLst>
          <pc:docMk/>
          <pc:sldMk cId="2187178069" sldId="456"/>
        </pc:sldMkLst>
        <pc:spChg chg="mod">
          <ac:chgData name="Troels Mortensen (TRMO) | VIA" userId="48eeef65-5bf8-474b-9082-b56af31dd25e" providerId="ADAL" clId="{9E807FF3-A179-4B07-8FB7-95CCC3B770DE}" dt="2019-09-30T12:28:12.857" v="1445" actId="20577"/>
          <ac:spMkLst>
            <pc:docMk/>
            <pc:sldMk cId="2187178069" sldId="456"/>
            <ac:spMk id="2" creationId="{39410BF8-4397-43E0-B4B5-41191ED375A1}"/>
          </ac:spMkLst>
        </pc:spChg>
      </pc:sldChg>
      <pc:sldChg chg="modSp add">
        <pc:chgData name="Troels Mortensen (TRMO) | VIA" userId="48eeef65-5bf8-474b-9082-b56af31dd25e" providerId="ADAL" clId="{9E807FF3-A179-4B07-8FB7-95CCC3B770DE}" dt="2019-09-30T12:28:37.835" v="1489" actId="20577"/>
        <pc:sldMkLst>
          <pc:docMk/>
          <pc:sldMk cId="3523385655" sldId="456"/>
        </pc:sldMkLst>
        <pc:spChg chg="mod">
          <ac:chgData name="Troels Mortensen (TRMO) | VIA" userId="48eeef65-5bf8-474b-9082-b56af31dd25e" providerId="ADAL" clId="{9E807FF3-A179-4B07-8FB7-95CCC3B770DE}" dt="2019-09-30T12:28:37.835" v="1489" actId="20577"/>
          <ac:spMkLst>
            <pc:docMk/>
            <pc:sldMk cId="3523385655" sldId="456"/>
            <ac:spMk id="22" creationId="{A230BA3F-E32C-4273-BD70-4396B16C9EDF}"/>
          </ac:spMkLst>
        </pc:spChg>
      </pc:sldChg>
      <pc:sldChg chg="addSp delSp modSp add">
        <pc:chgData name="Troels Mortensen (TRMO) | VIA" userId="48eeef65-5bf8-474b-9082-b56af31dd25e" providerId="ADAL" clId="{9E807FF3-A179-4B07-8FB7-95CCC3B770DE}" dt="2019-09-30T12:29:36.070" v="1493" actId="1076"/>
        <pc:sldMkLst>
          <pc:docMk/>
          <pc:sldMk cId="381504832" sldId="457"/>
        </pc:sldMkLst>
        <pc:picChg chg="del">
          <ac:chgData name="Troels Mortensen (TRMO) | VIA" userId="48eeef65-5bf8-474b-9082-b56af31dd25e" providerId="ADAL" clId="{9E807FF3-A179-4B07-8FB7-95CCC3B770DE}" dt="2019-09-30T12:29:34.252" v="1491" actId="478"/>
          <ac:picMkLst>
            <pc:docMk/>
            <pc:sldMk cId="381504832" sldId="457"/>
            <ac:picMk id="2" creationId="{250C2C5D-72DB-49D7-B759-464763BDB338}"/>
          </ac:picMkLst>
        </pc:picChg>
        <pc:picChg chg="add mod">
          <ac:chgData name="Troels Mortensen (TRMO) | VIA" userId="48eeef65-5bf8-474b-9082-b56af31dd25e" providerId="ADAL" clId="{9E807FF3-A179-4B07-8FB7-95CCC3B770DE}" dt="2019-09-30T12:29:36.070" v="1493" actId="1076"/>
          <ac:picMkLst>
            <pc:docMk/>
            <pc:sldMk cId="381504832" sldId="457"/>
            <ac:picMk id="3" creationId="{43816980-3CE0-44FA-9196-BB3DB797C8DC}"/>
          </ac:picMkLst>
        </pc:picChg>
      </pc:sldChg>
      <pc:sldChg chg="addSp delSp modSp add del">
        <pc:chgData name="Troels Mortensen (TRMO) | VIA" userId="48eeef65-5bf8-474b-9082-b56af31dd25e" providerId="ADAL" clId="{9E807FF3-A179-4B07-8FB7-95CCC3B770DE}" dt="2019-10-01T05:55:00.519" v="1564" actId="47"/>
        <pc:sldMkLst>
          <pc:docMk/>
          <pc:sldMk cId="898797995" sldId="458"/>
        </pc:sldMkLst>
        <pc:spChg chg="del">
          <ac:chgData name="Troels Mortensen (TRMO) | VIA" userId="48eeef65-5bf8-474b-9082-b56af31dd25e" providerId="ADAL" clId="{9E807FF3-A179-4B07-8FB7-95CCC3B770DE}" dt="2019-10-01T05:54:56.738" v="1562" actId="478"/>
          <ac:spMkLst>
            <pc:docMk/>
            <pc:sldMk cId="898797995" sldId="458"/>
            <ac:spMk id="2" creationId="{F63DB9BC-780B-4024-A1EE-5817A661CD31}"/>
          </ac:spMkLst>
        </pc:spChg>
        <pc:spChg chg="del">
          <ac:chgData name="Troels Mortensen (TRMO) | VIA" userId="48eeef65-5bf8-474b-9082-b56af31dd25e" providerId="ADAL" clId="{9E807FF3-A179-4B07-8FB7-95CCC3B770DE}" dt="2019-10-01T05:54:55.337" v="1561"/>
          <ac:spMkLst>
            <pc:docMk/>
            <pc:sldMk cId="898797995" sldId="458"/>
            <ac:spMk id="3" creationId="{DECDEA7C-EA59-4B28-87B6-D72C94376D2E}"/>
          </ac:spMkLst>
        </pc:spChg>
        <pc:spChg chg="del">
          <ac:chgData name="Troels Mortensen (TRMO) | VIA" userId="48eeef65-5bf8-474b-9082-b56af31dd25e" providerId="ADAL" clId="{9E807FF3-A179-4B07-8FB7-95CCC3B770DE}" dt="2019-10-01T05:54:56.738" v="1562" actId="478"/>
          <ac:spMkLst>
            <pc:docMk/>
            <pc:sldMk cId="898797995" sldId="458"/>
            <ac:spMk id="4" creationId="{E1FDD332-48FB-472C-879B-3FDEC3CF6801}"/>
          </ac:spMkLst>
        </pc:spChg>
        <pc:spChg chg="del">
          <ac:chgData name="Troels Mortensen (TRMO) | VIA" userId="48eeef65-5bf8-474b-9082-b56af31dd25e" providerId="ADAL" clId="{9E807FF3-A179-4B07-8FB7-95CCC3B770DE}" dt="2019-10-01T05:54:55.337" v="1561"/>
          <ac:spMkLst>
            <pc:docMk/>
            <pc:sldMk cId="898797995" sldId="458"/>
            <ac:spMk id="5" creationId="{AB1DEE5E-2318-402F-BF50-911AEF0ECFA9}"/>
          </ac:spMkLst>
        </pc:spChg>
        <pc:spChg chg="add mod">
          <ac:chgData name="Troels Mortensen (TRMO) | VIA" userId="48eeef65-5bf8-474b-9082-b56af31dd25e" providerId="ADAL" clId="{9E807FF3-A179-4B07-8FB7-95CCC3B770DE}" dt="2019-10-01T05:54:55.337" v="1561"/>
          <ac:spMkLst>
            <pc:docMk/>
            <pc:sldMk cId="898797995" sldId="458"/>
            <ac:spMk id="6" creationId="{51C6CB1A-68FE-4266-A3A7-A69428A73637}"/>
          </ac:spMkLst>
        </pc:spChg>
        <pc:spChg chg="add mod">
          <ac:chgData name="Troels Mortensen (TRMO) | VIA" userId="48eeef65-5bf8-474b-9082-b56af31dd25e" providerId="ADAL" clId="{9E807FF3-A179-4B07-8FB7-95CCC3B770DE}" dt="2019-10-01T05:54:55.337" v="1561"/>
          <ac:spMkLst>
            <pc:docMk/>
            <pc:sldMk cId="898797995" sldId="458"/>
            <ac:spMk id="7" creationId="{6B8BEE92-02C6-4FB0-8ECF-9EBB1919E039}"/>
          </ac:spMkLst>
        </pc:spChg>
      </pc:sldChg>
      <pc:sldChg chg="addSp modSp add modTransition modAnim">
        <pc:chgData name="Troels Mortensen (TRMO) | VIA" userId="48eeef65-5bf8-474b-9082-b56af31dd25e" providerId="ADAL" clId="{9E807FF3-A179-4B07-8FB7-95CCC3B770DE}" dt="2019-10-01T05:59:15.963" v="1836"/>
        <pc:sldMkLst>
          <pc:docMk/>
          <pc:sldMk cId="175082781" sldId="459"/>
        </pc:sldMkLst>
        <pc:spChg chg="add mod">
          <ac:chgData name="Troels Mortensen (TRMO) | VIA" userId="48eeef65-5bf8-474b-9082-b56af31dd25e" providerId="ADAL" clId="{9E807FF3-A179-4B07-8FB7-95CCC3B770DE}" dt="2019-10-01T05:55:43.844" v="1588" actId="1076"/>
          <ac:spMkLst>
            <pc:docMk/>
            <pc:sldMk cId="175082781" sldId="459"/>
            <ac:spMk id="2" creationId="{7E83B335-4BF3-4838-9677-A8A3A7172B9A}"/>
          </ac:spMkLst>
        </pc:spChg>
        <pc:spChg chg="add mod">
          <ac:chgData name="Troels Mortensen (TRMO) | VIA" userId="48eeef65-5bf8-474b-9082-b56af31dd25e" providerId="ADAL" clId="{9E807FF3-A179-4B07-8FB7-95CCC3B770DE}" dt="2019-10-01T05:55:55.081" v="1591" actId="14100"/>
          <ac:spMkLst>
            <pc:docMk/>
            <pc:sldMk cId="175082781" sldId="459"/>
            <ac:spMk id="81" creationId="{BBC98A3A-ED1A-40F3-8B4B-A3FAD6AD2C09}"/>
          </ac:spMkLst>
        </pc:spChg>
        <pc:spChg chg="add mod">
          <ac:chgData name="Troels Mortensen (TRMO) | VIA" userId="48eeef65-5bf8-474b-9082-b56af31dd25e" providerId="ADAL" clId="{9E807FF3-A179-4B07-8FB7-95CCC3B770DE}" dt="2019-10-01T05:55:55.081" v="1591" actId="14100"/>
          <ac:spMkLst>
            <pc:docMk/>
            <pc:sldMk cId="175082781" sldId="459"/>
            <ac:spMk id="82" creationId="{887CD553-0725-4716-B258-B5FAA531F679}"/>
          </ac:spMkLst>
        </pc:spChg>
      </pc:sldChg>
      <pc:sldChg chg="add del">
        <pc:chgData name="Troels Mortensen (TRMO) | VIA" userId="48eeef65-5bf8-474b-9082-b56af31dd25e" providerId="ADAL" clId="{9E807FF3-A179-4B07-8FB7-95CCC3B770DE}" dt="2019-10-01T05:56:02.425" v="1594" actId="47"/>
        <pc:sldMkLst>
          <pc:docMk/>
          <pc:sldMk cId="1221140545" sldId="460"/>
        </pc:sldMkLst>
      </pc:sldChg>
      <pc:sldChg chg="modSp add modTransition modAnim">
        <pc:chgData name="Troels Mortensen (TRMO) | VIA" userId="48eeef65-5bf8-474b-9082-b56af31dd25e" providerId="ADAL" clId="{9E807FF3-A179-4B07-8FB7-95CCC3B770DE}" dt="2019-10-01T05:59:20.370" v="1837"/>
        <pc:sldMkLst>
          <pc:docMk/>
          <pc:sldMk cId="278698236" sldId="461"/>
        </pc:sldMkLst>
        <pc:spChg chg="mod">
          <ac:chgData name="Troels Mortensen (TRMO) | VIA" userId="48eeef65-5bf8-474b-9082-b56af31dd25e" providerId="ADAL" clId="{9E807FF3-A179-4B07-8FB7-95CCC3B770DE}" dt="2019-10-01T05:56:27.614" v="1721" actId="20577"/>
          <ac:spMkLst>
            <pc:docMk/>
            <pc:sldMk cId="278698236" sldId="461"/>
            <ac:spMk id="82" creationId="{887CD553-0725-4716-B258-B5FAA531F679}"/>
          </ac:spMkLst>
        </pc:spChg>
      </pc:sldChg>
      <pc:sldChg chg="addSp delSp modSp add modTransition modAnim">
        <pc:chgData name="Troels Mortensen (TRMO) | VIA" userId="48eeef65-5bf8-474b-9082-b56af31dd25e" providerId="ADAL" clId="{9E807FF3-A179-4B07-8FB7-95CCC3B770DE}" dt="2019-10-01T06:05:35.686" v="2205"/>
        <pc:sldMkLst>
          <pc:docMk/>
          <pc:sldMk cId="1685198073" sldId="462"/>
        </pc:sldMkLst>
        <pc:spChg chg="mod">
          <ac:chgData name="Troels Mortensen (TRMO) | VIA" userId="48eeef65-5bf8-474b-9082-b56af31dd25e" providerId="ADAL" clId="{9E807FF3-A179-4B07-8FB7-95CCC3B770DE}" dt="2019-10-01T06:04:51.169" v="2040" actId="1076"/>
          <ac:spMkLst>
            <pc:docMk/>
            <pc:sldMk cId="1685198073" sldId="462"/>
            <ac:spMk id="82" creationId="{887CD553-0725-4716-B258-B5FAA531F679}"/>
          </ac:spMkLst>
        </pc:spChg>
        <pc:spChg chg="add mod">
          <ac:chgData name="Troels Mortensen (TRMO) | VIA" userId="48eeef65-5bf8-474b-9082-b56af31dd25e" providerId="ADAL" clId="{9E807FF3-A179-4B07-8FB7-95CCC3B770DE}" dt="2019-10-01T06:04:37.114" v="2039" actId="1036"/>
          <ac:spMkLst>
            <pc:docMk/>
            <pc:sldMk cId="1685198073" sldId="462"/>
            <ac:spMk id="92" creationId="{8581FDF7-21E0-41F2-BB8D-04860922791B}"/>
          </ac:spMkLst>
        </pc:spChg>
        <pc:spChg chg="mod">
          <ac:chgData name="Troels Mortensen (TRMO) | VIA" userId="48eeef65-5bf8-474b-9082-b56af31dd25e" providerId="ADAL" clId="{9E807FF3-A179-4B07-8FB7-95CCC3B770DE}" dt="2019-10-01T06:02:23.065" v="2015" actId="20577"/>
          <ac:spMkLst>
            <pc:docMk/>
            <pc:sldMk cId="1685198073" sldId="462"/>
            <ac:spMk id="96" creationId="{8B3BFCB4-4790-4193-AF89-1CC57C8A0AAC}"/>
          </ac:spMkLst>
        </pc:spChg>
        <pc:spChg chg="add mod">
          <ac:chgData name="Troels Mortensen (TRMO) | VIA" userId="48eeef65-5bf8-474b-9082-b56af31dd25e" providerId="ADAL" clId="{9E807FF3-A179-4B07-8FB7-95CCC3B770DE}" dt="2019-10-01T06:04:37.114" v="2039" actId="1036"/>
          <ac:spMkLst>
            <pc:docMk/>
            <pc:sldMk cId="1685198073" sldId="462"/>
            <ac:spMk id="183" creationId="{86C44594-6A5E-4F28-8164-C2CCC220BD24}"/>
          </ac:spMkLst>
        </pc:spChg>
        <pc:spChg chg="add mod">
          <ac:chgData name="Troels Mortensen (TRMO) | VIA" userId="48eeef65-5bf8-474b-9082-b56af31dd25e" providerId="ADAL" clId="{9E807FF3-A179-4B07-8FB7-95CCC3B770DE}" dt="2019-10-01T06:05:29.771" v="2204" actId="14100"/>
          <ac:spMkLst>
            <pc:docMk/>
            <pc:sldMk cId="1685198073" sldId="462"/>
            <ac:spMk id="189" creationId="{02EE8B21-5150-4B0B-AA11-0ACA15EECE69}"/>
          </ac:spMkLst>
        </pc:spChg>
        <pc:grpChg chg="add del mod">
          <ac:chgData name="Troels Mortensen (TRMO) | VIA" userId="48eeef65-5bf8-474b-9082-b56af31dd25e" providerId="ADAL" clId="{9E807FF3-A179-4B07-8FB7-95CCC3B770DE}" dt="2019-10-01T06:00:36.819" v="1979" actId="478"/>
          <ac:grpSpMkLst>
            <pc:docMk/>
            <pc:sldMk cId="1685198073" sldId="462"/>
            <ac:grpSpMk id="83" creationId="{876D2A31-FB3C-42EE-B797-6C2159BE53DE}"/>
          </ac:grpSpMkLst>
        </pc:grpChg>
        <pc:grpChg chg="add mod">
          <ac:chgData name="Troels Mortensen (TRMO) | VIA" userId="48eeef65-5bf8-474b-9082-b56af31dd25e" providerId="ADAL" clId="{9E807FF3-A179-4B07-8FB7-95CCC3B770DE}" dt="2019-10-01T06:04:37.114" v="2039" actId="1036"/>
          <ac:grpSpMkLst>
            <pc:docMk/>
            <pc:sldMk cId="1685198073" sldId="462"/>
            <ac:grpSpMk id="87" creationId="{CFCC5EF4-90D7-4BF2-A601-1942A225CEB5}"/>
          </ac:grpSpMkLst>
        </pc:grpChg>
        <pc:grpChg chg="add mod">
          <ac:chgData name="Troels Mortensen (TRMO) | VIA" userId="48eeef65-5bf8-474b-9082-b56af31dd25e" providerId="ADAL" clId="{9E807FF3-A179-4B07-8FB7-95CCC3B770DE}" dt="2019-10-01T06:04:37.114" v="2039" actId="1036"/>
          <ac:grpSpMkLst>
            <pc:docMk/>
            <pc:sldMk cId="1685198073" sldId="462"/>
            <ac:grpSpMk id="93" creationId="{8E222A60-7D2F-4311-861E-C7A8E78F1598}"/>
          </ac:grpSpMkLst>
        </pc:grpChg>
        <pc:grpChg chg="add mod">
          <ac:chgData name="Troels Mortensen (TRMO) | VIA" userId="48eeef65-5bf8-474b-9082-b56af31dd25e" providerId="ADAL" clId="{9E807FF3-A179-4B07-8FB7-95CCC3B770DE}" dt="2019-10-01T06:04:37.114" v="2039" actId="1036"/>
          <ac:grpSpMkLst>
            <pc:docMk/>
            <pc:sldMk cId="1685198073" sldId="462"/>
            <ac:grpSpMk id="98" creationId="{0CECBB59-968F-41EB-9EDE-71A33B2FE13F}"/>
          </ac:grpSpMkLst>
        </pc:grpChg>
        <pc:grpChg chg="add mod">
          <ac:chgData name="Troels Mortensen (TRMO) | VIA" userId="48eeef65-5bf8-474b-9082-b56af31dd25e" providerId="ADAL" clId="{9E807FF3-A179-4B07-8FB7-95CCC3B770DE}" dt="2019-10-01T06:04:37.114" v="2039" actId="1036"/>
          <ac:grpSpMkLst>
            <pc:docMk/>
            <pc:sldMk cId="1685198073" sldId="462"/>
            <ac:grpSpMk id="122" creationId="{5E800165-87BA-459D-A653-10403BEE0905}"/>
          </ac:grpSpMkLst>
        </pc:grpChg>
        <pc:grpChg chg="mod">
          <ac:chgData name="Troels Mortensen (TRMO) | VIA" userId="48eeef65-5bf8-474b-9082-b56af31dd25e" providerId="ADAL" clId="{9E807FF3-A179-4B07-8FB7-95CCC3B770DE}" dt="2019-10-01T06:01:07.283" v="1980" actId="207"/>
          <ac:grpSpMkLst>
            <pc:docMk/>
            <pc:sldMk cId="1685198073" sldId="462"/>
            <ac:grpSpMk id="144" creationId="{4C66997C-B192-4743-A43F-243ADD16649B}"/>
          </ac:grpSpMkLst>
        </pc:grpChg>
        <pc:grpChg chg="add mod">
          <ac:chgData name="Troels Mortensen (TRMO) | VIA" userId="48eeef65-5bf8-474b-9082-b56af31dd25e" providerId="ADAL" clId="{9E807FF3-A179-4B07-8FB7-95CCC3B770DE}" dt="2019-10-01T06:04:37.114" v="2039" actId="1036"/>
          <ac:grpSpMkLst>
            <pc:docMk/>
            <pc:sldMk cId="1685198073" sldId="462"/>
            <ac:grpSpMk id="184" creationId="{978E61A7-3973-4344-9A7E-409EE0D026BE}"/>
          </ac:grpSpMkLst>
        </pc:grpChg>
        <pc:cxnChg chg="add mod">
          <ac:chgData name="Troels Mortensen (TRMO) | VIA" userId="48eeef65-5bf8-474b-9082-b56af31dd25e" providerId="ADAL" clId="{9E807FF3-A179-4B07-8FB7-95CCC3B770DE}" dt="2019-10-01T06:04:37.114" v="2039" actId="1036"/>
          <ac:cxnSpMkLst>
            <pc:docMk/>
            <pc:sldMk cId="1685198073" sldId="462"/>
            <ac:cxnSpMk id="91" creationId="{467976FA-873A-4EEF-A02C-2C2D62FC0015}"/>
          </ac:cxnSpMkLst>
        </pc:cxnChg>
        <pc:cxnChg chg="add mod">
          <ac:chgData name="Troels Mortensen (TRMO) | VIA" userId="48eeef65-5bf8-474b-9082-b56af31dd25e" providerId="ADAL" clId="{9E807FF3-A179-4B07-8FB7-95CCC3B770DE}" dt="2019-10-01T06:04:37.114" v="2039" actId="1036"/>
          <ac:cxnSpMkLst>
            <pc:docMk/>
            <pc:sldMk cId="1685198073" sldId="462"/>
            <ac:cxnSpMk id="97" creationId="{F1B15852-A28C-4783-947D-A4B09E385BD2}"/>
          </ac:cxnSpMkLst>
        </pc:cxnChg>
        <pc:cxnChg chg="add mod">
          <ac:chgData name="Troels Mortensen (TRMO) | VIA" userId="48eeef65-5bf8-474b-9082-b56af31dd25e" providerId="ADAL" clId="{9E807FF3-A179-4B07-8FB7-95CCC3B770DE}" dt="2019-10-01T06:04:37.114" v="2039" actId="1036"/>
          <ac:cxnSpMkLst>
            <pc:docMk/>
            <pc:sldMk cId="1685198073" sldId="462"/>
            <ac:cxnSpMk id="169" creationId="{E5359FE8-0F78-4255-B195-655C9A717FFA}"/>
          </ac:cxnSpMkLst>
        </pc:cxnChg>
        <pc:cxnChg chg="add mod">
          <ac:chgData name="Troels Mortensen (TRMO) | VIA" userId="48eeef65-5bf8-474b-9082-b56af31dd25e" providerId="ADAL" clId="{9E807FF3-A179-4B07-8FB7-95CCC3B770DE}" dt="2019-10-01T06:04:37.114" v="2039" actId="1036"/>
          <ac:cxnSpMkLst>
            <pc:docMk/>
            <pc:sldMk cId="1685198073" sldId="462"/>
            <ac:cxnSpMk id="187" creationId="{AC992C66-E4A2-4FB6-932C-3C78D6B462D9}"/>
          </ac:cxnSpMkLst>
        </pc:cxnChg>
        <pc:cxnChg chg="add mod">
          <ac:chgData name="Troels Mortensen (TRMO) | VIA" userId="48eeef65-5bf8-474b-9082-b56af31dd25e" providerId="ADAL" clId="{9E807FF3-A179-4B07-8FB7-95CCC3B770DE}" dt="2019-10-01T06:04:37.114" v="2039" actId="1036"/>
          <ac:cxnSpMkLst>
            <pc:docMk/>
            <pc:sldMk cId="1685198073" sldId="462"/>
            <ac:cxnSpMk id="188" creationId="{AC340612-168E-48A4-8637-32FBAAB665EE}"/>
          </ac:cxnSpMkLst>
        </pc:cxnChg>
      </pc:sldChg>
      <pc:sldChg chg="addSp delSp modSp add modTransition">
        <pc:chgData name="Troels Mortensen (TRMO) | VIA" userId="48eeef65-5bf8-474b-9082-b56af31dd25e" providerId="ADAL" clId="{9E807FF3-A179-4B07-8FB7-95CCC3B770DE}" dt="2019-10-01T06:02:47.752" v="2017"/>
        <pc:sldMkLst>
          <pc:docMk/>
          <pc:sldMk cId="551482054" sldId="463"/>
        </pc:sldMkLst>
        <pc:spChg chg="mod">
          <ac:chgData name="Troels Mortensen (TRMO) | VIA" userId="48eeef65-5bf8-474b-9082-b56af31dd25e" providerId="ADAL" clId="{9E807FF3-A179-4B07-8FB7-95CCC3B770DE}" dt="2019-10-01T05:58:31.482" v="1829" actId="14100"/>
          <ac:spMkLst>
            <pc:docMk/>
            <pc:sldMk cId="551482054" sldId="463"/>
            <ac:spMk id="81" creationId="{BBC98A3A-ED1A-40F3-8B4B-A3FAD6AD2C09}"/>
          </ac:spMkLst>
        </pc:spChg>
        <pc:spChg chg="mod">
          <ac:chgData name="Troels Mortensen (TRMO) | VIA" userId="48eeef65-5bf8-474b-9082-b56af31dd25e" providerId="ADAL" clId="{9E807FF3-A179-4B07-8FB7-95CCC3B770DE}" dt="2019-10-01T05:57:19.955" v="1789" actId="20577"/>
          <ac:spMkLst>
            <pc:docMk/>
            <pc:sldMk cId="551482054" sldId="463"/>
            <ac:spMk id="86" creationId="{F8F3D822-3A74-4F6F-B9F5-85E9C2DB96B9}"/>
          </ac:spMkLst>
        </pc:spChg>
        <pc:spChg chg="add del mod">
          <ac:chgData name="Troels Mortensen (TRMO) | VIA" userId="48eeef65-5bf8-474b-9082-b56af31dd25e" providerId="ADAL" clId="{9E807FF3-A179-4B07-8FB7-95CCC3B770DE}" dt="2019-10-01T05:58:17.376" v="1817" actId="478"/>
          <ac:spMkLst>
            <pc:docMk/>
            <pc:sldMk cId="551482054" sldId="463"/>
            <ac:spMk id="88" creationId="{0EE3F845-E8E9-4B14-AFBA-A954D9C8B067}"/>
          </ac:spMkLst>
        </pc:spChg>
        <pc:spChg chg="mod">
          <ac:chgData name="Troels Mortensen (TRMO) | VIA" userId="48eeef65-5bf8-474b-9082-b56af31dd25e" providerId="ADAL" clId="{9E807FF3-A179-4B07-8FB7-95CCC3B770DE}" dt="2019-10-01T05:58:03.555" v="1809" actId="20577"/>
          <ac:spMkLst>
            <pc:docMk/>
            <pc:sldMk cId="551482054" sldId="463"/>
            <ac:spMk id="94" creationId="{CDFCBEDC-5F12-48FA-A776-8B572183B008}"/>
          </ac:spMkLst>
        </pc:spChg>
        <pc:spChg chg="add mod">
          <ac:chgData name="Troels Mortensen (TRMO) | VIA" userId="48eeef65-5bf8-474b-9082-b56af31dd25e" providerId="ADAL" clId="{9E807FF3-A179-4B07-8FB7-95CCC3B770DE}" dt="2019-10-01T05:58:01.627" v="1803" actId="571"/>
          <ac:spMkLst>
            <pc:docMk/>
            <pc:sldMk cId="551482054" sldId="463"/>
            <ac:spMk id="96" creationId="{01C21D09-4B0C-4DB4-BDC7-337A2BE8286D}"/>
          </ac:spMkLst>
        </pc:spChg>
        <pc:spChg chg="add del mod">
          <ac:chgData name="Troels Mortensen (TRMO) | VIA" userId="48eeef65-5bf8-474b-9082-b56af31dd25e" providerId="ADAL" clId="{9E807FF3-A179-4B07-8FB7-95CCC3B770DE}" dt="2019-10-01T05:58:17.799" v="1818" actId="478"/>
          <ac:spMkLst>
            <pc:docMk/>
            <pc:sldMk cId="551482054" sldId="463"/>
            <ac:spMk id="123" creationId="{F61C7F04-AAEB-4941-9178-0D77529AAD18}"/>
          </ac:spMkLst>
        </pc:spChg>
        <pc:spChg chg="mod">
          <ac:chgData name="Troels Mortensen (TRMO) | VIA" userId="48eeef65-5bf8-474b-9082-b56af31dd25e" providerId="ADAL" clId="{9E807FF3-A179-4B07-8FB7-95CCC3B770DE}" dt="2019-10-01T05:57:02.937" v="1781" actId="20577"/>
          <ac:spMkLst>
            <pc:docMk/>
            <pc:sldMk cId="551482054" sldId="463"/>
            <ac:spMk id="151" creationId="{F07F6AB2-AF89-4B48-87DB-514A1BE67CF0}"/>
          </ac:spMkLst>
        </pc:spChg>
        <pc:spChg chg="mod">
          <ac:chgData name="Troels Mortensen (TRMO) | VIA" userId="48eeef65-5bf8-474b-9082-b56af31dd25e" providerId="ADAL" clId="{9E807FF3-A179-4B07-8FB7-95CCC3B770DE}" dt="2019-10-01T06:02:18.174" v="2012" actId="20577"/>
          <ac:spMkLst>
            <pc:docMk/>
            <pc:sldMk cId="551482054" sldId="463"/>
            <ac:spMk id="168" creationId="{A389EFF6-2BFE-43C2-8BD3-CA9D6C58696C}"/>
          </ac:spMkLst>
        </pc:spChg>
        <pc:spChg chg="mod">
          <ac:chgData name="Troels Mortensen (TRMO) | VIA" userId="48eeef65-5bf8-474b-9082-b56af31dd25e" providerId="ADAL" clId="{9E807FF3-A179-4B07-8FB7-95CCC3B770DE}" dt="2019-10-01T05:58:28.826" v="1828" actId="20577"/>
          <ac:spMkLst>
            <pc:docMk/>
            <pc:sldMk cId="551482054" sldId="463"/>
            <ac:spMk id="169" creationId="{93CAFEFB-86D2-44F2-B398-EA7A935C0111}"/>
          </ac:spMkLst>
        </pc:spChg>
        <pc:spChg chg="add mod">
          <ac:chgData name="Troels Mortensen (TRMO) | VIA" userId="48eeef65-5bf8-474b-9082-b56af31dd25e" providerId="ADAL" clId="{9E807FF3-A179-4B07-8FB7-95CCC3B770DE}" dt="2019-10-01T05:59:04.661" v="1835" actId="1076"/>
          <ac:spMkLst>
            <pc:docMk/>
            <pc:sldMk cId="551482054" sldId="463"/>
            <ac:spMk id="195" creationId="{CD18038B-DB2D-4C79-A4E0-564E1DD70A67}"/>
          </ac:spMkLst>
        </pc:spChg>
        <pc:grpChg chg="add del mod">
          <ac:chgData name="Troels Mortensen (TRMO) | VIA" userId="48eeef65-5bf8-474b-9082-b56af31dd25e" providerId="ADAL" clId="{9E807FF3-A179-4B07-8FB7-95CCC3B770DE}" dt="2019-10-01T05:58:15.319" v="1815" actId="478"/>
          <ac:grpSpMkLst>
            <pc:docMk/>
            <pc:sldMk cId="551482054" sldId="463"/>
            <ac:grpSpMk id="83" creationId="{62E4A49C-D2FB-4B8D-A740-F71A6D35C2B6}"/>
          </ac:grpSpMkLst>
        </pc:grpChg>
        <pc:grpChg chg="add mod">
          <ac:chgData name="Troels Mortensen (TRMO) | VIA" userId="48eeef65-5bf8-474b-9082-b56af31dd25e" providerId="ADAL" clId="{9E807FF3-A179-4B07-8FB7-95CCC3B770DE}" dt="2019-10-01T05:58:01.627" v="1803" actId="571"/>
          <ac:grpSpMkLst>
            <pc:docMk/>
            <pc:sldMk cId="551482054" sldId="463"/>
            <ac:grpSpMk id="91" creationId="{E3319E5E-5FAA-446D-AD8F-2DDCAD2B50CD}"/>
          </ac:grpSpMkLst>
        </pc:grpChg>
        <pc:grpChg chg="add del mod">
          <ac:chgData name="Troels Mortensen (TRMO) | VIA" userId="48eeef65-5bf8-474b-9082-b56af31dd25e" providerId="ADAL" clId="{9E807FF3-A179-4B07-8FB7-95CCC3B770DE}" dt="2019-10-01T05:58:16.046" v="1816" actId="478"/>
          <ac:grpSpMkLst>
            <pc:docMk/>
            <pc:sldMk cId="551482054" sldId="463"/>
            <ac:grpSpMk id="97" creationId="{F2600F4B-046B-4406-A534-EF41A8902F63}"/>
          </ac:grpSpMkLst>
        </pc:grpChg>
        <pc:grpChg chg="add mod">
          <ac:chgData name="Troels Mortensen (TRMO) | VIA" userId="48eeef65-5bf8-474b-9082-b56af31dd25e" providerId="ADAL" clId="{9E807FF3-A179-4B07-8FB7-95CCC3B770DE}" dt="2019-10-01T05:58:27.125" v="1822" actId="1076"/>
          <ac:grpSpMkLst>
            <pc:docMk/>
            <pc:sldMk cId="551482054" sldId="463"/>
            <ac:grpSpMk id="124" creationId="{742E3F3F-B081-4C4B-8FD4-436C7D5A1485}"/>
          </ac:grpSpMkLst>
        </pc:grpChg>
        <pc:grpChg chg="mod">
          <ac:chgData name="Troels Mortensen (TRMO) | VIA" userId="48eeef65-5bf8-474b-9082-b56af31dd25e" providerId="ADAL" clId="{9E807FF3-A179-4B07-8FB7-95CCC3B770DE}" dt="2019-10-01T06:01:11.192" v="1981" actId="207"/>
          <ac:grpSpMkLst>
            <pc:docMk/>
            <pc:sldMk cId="551482054" sldId="463"/>
            <ac:grpSpMk id="144" creationId="{4C66997C-B192-4743-A43F-243ADD16649B}"/>
          </ac:grpSpMkLst>
        </pc:grpChg>
        <pc:grpChg chg="del">
          <ac:chgData name="Troels Mortensen (TRMO) | VIA" userId="48eeef65-5bf8-474b-9082-b56af31dd25e" providerId="ADAL" clId="{9E807FF3-A179-4B07-8FB7-95CCC3B770DE}" dt="2019-10-01T05:57:26.077" v="1790" actId="478"/>
          <ac:grpSpMkLst>
            <pc:docMk/>
            <pc:sldMk cId="551482054" sldId="463"/>
            <ac:grpSpMk id="156" creationId="{CE7E79DD-AF85-4AE0-993B-A0BE200A4E79}"/>
          </ac:grpSpMkLst>
        </pc:grpChg>
        <pc:grpChg chg="del">
          <ac:chgData name="Troels Mortensen (TRMO) | VIA" userId="48eeef65-5bf8-474b-9082-b56af31dd25e" providerId="ADAL" clId="{9E807FF3-A179-4B07-8FB7-95CCC3B770DE}" dt="2019-10-01T05:57:31.338" v="1795" actId="478"/>
          <ac:grpSpMkLst>
            <pc:docMk/>
            <pc:sldMk cId="551482054" sldId="463"/>
            <ac:grpSpMk id="161" creationId="{4F997BF2-7565-4A5E-8D2F-95415A458F23}"/>
          </ac:grpSpMkLst>
        </pc:grpChg>
        <pc:grpChg chg="mod">
          <ac:chgData name="Troels Mortensen (TRMO) | VIA" userId="48eeef65-5bf8-474b-9082-b56af31dd25e" providerId="ADAL" clId="{9E807FF3-A179-4B07-8FB7-95CCC3B770DE}" dt="2019-10-01T05:57:34.022" v="1797" actId="1076"/>
          <ac:grpSpMkLst>
            <pc:docMk/>
            <pc:sldMk cId="551482054" sldId="463"/>
            <ac:grpSpMk id="165" creationId="{341EA42D-418A-4DC7-8ECE-3408573BE062}"/>
          </ac:grpSpMkLst>
        </pc:grpChg>
        <pc:grpChg chg="mod">
          <ac:chgData name="Troels Mortensen (TRMO) | VIA" userId="48eeef65-5bf8-474b-9082-b56af31dd25e" providerId="ADAL" clId="{9E807FF3-A179-4B07-8FB7-95CCC3B770DE}" dt="2019-10-01T05:58:10.347" v="1812" actId="1076"/>
          <ac:grpSpMkLst>
            <pc:docMk/>
            <pc:sldMk cId="551482054" sldId="463"/>
            <ac:grpSpMk id="171" creationId="{E1937031-14FD-4D7A-AF41-A727F665D867}"/>
          </ac:grpSpMkLst>
        </pc:grpChg>
        <pc:grpChg chg="del">
          <ac:chgData name="Troels Mortensen (TRMO) | VIA" userId="48eeef65-5bf8-474b-9082-b56af31dd25e" providerId="ADAL" clId="{9E807FF3-A179-4B07-8FB7-95CCC3B770DE}" dt="2019-10-01T05:57:52.457" v="1802" actId="478"/>
          <ac:grpSpMkLst>
            <pc:docMk/>
            <pc:sldMk cId="551482054" sldId="463"/>
            <ac:grpSpMk id="174" creationId="{B18FAC37-D041-4BF7-8EA7-B4A86D9FC586}"/>
          </ac:grpSpMkLst>
        </pc:grpChg>
        <pc:grpChg chg="add del mod">
          <ac:chgData name="Troels Mortensen (TRMO) | VIA" userId="48eeef65-5bf8-474b-9082-b56af31dd25e" providerId="ADAL" clId="{9E807FF3-A179-4B07-8FB7-95CCC3B770DE}" dt="2019-10-01T06:00:33.179" v="1978" actId="478"/>
          <ac:grpSpMkLst>
            <pc:docMk/>
            <pc:sldMk cId="551482054" sldId="463"/>
            <ac:grpSpMk id="186" creationId="{004CBED9-B655-44F8-88BC-2DD762B94AFD}"/>
          </ac:grpSpMkLst>
        </pc:grpChg>
        <pc:grpChg chg="add mod">
          <ac:chgData name="Troels Mortensen (TRMO) | VIA" userId="48eeef65-5bf8-474b-9082-b56af31dd25e" providerId="ADAL" clId="{9E807FF3-A179-4B07-8FB7-95CCC3B770DE}" dt="2019-10-01T05:59:04.661" v="1835" actId="1076"/>
          <ac:grpSpMkLst>
            <pc:docMk/>
            <pc:sldMk cId="551482054" sldId="463"/>
            <ac:grpSpMk id="190" creationId="{F92D1668-1E57-4581-A62A-2BE09312D996}"/>
          </ac:grpSpMkLst>
        </pc:grpChg>
        <pc:grpChg chg="add mod">
          <ac:chgData name="Troels Mortensen (TRMO) | VIA" userId="48eeef65-5bf8-474b-9082-b56af31dd25e" providerId="ADAL" clId="{9E807FF3-A179-4B07-8FB7-95CCC3B770DE}" dt="2019-10-01T05:59:04.661" v="1835" actId="1076"/>
          <ac:grpSpMkLst>
            <pc:docMk/>
            <pc:sldMk cId="551482054" sldId="463"/>
            <ac:grpSpMk id="196" creationId="{D05B4FFB-BD9D-47EF-A713-EA7B0CBCCAF5}"/>
          </ac:grpSpMkLst>
        </pc:grpChg>
        <pc:grpChg chg="add mod">
          <ac:chgData name="Troels Mortensen (TRMO) | VIA" userId="48eeef65-5bf8-474b-9082-b56af31dd25e" providerId="ADAL" clId="{9E807FF3-A179-4B07-8FB7-95CCC3B770DE}" dt="2019-10-01T05:59:04.661" v="1835" actId="1076"/>
          <ac:grpSpMkLst>
            <pc:docMk/>
            <pc:sldMk cId="551482054" sldId="463"/>
            <ac:grpSpMk id="201" creationId="{7461A146-B887-4A60-AAB0-A1536917343E}"/>
          </ac:grpSpMkLst>
        </pc:grpChg>
        <pc:grpChg chg="add mod">
          <ac:chgData name="Troels Mortensen (TRMO) | VIA" userId="48eeef65-5bf8-474b-9082-b56af31dd25e" providerId="ADAL" clId="{9E807FF3-A179-4B07-8FB7-95CCC3B770DE}" dt="2019-10-01T05:59:04.661" v="1835" actId="1076"/>
          <ac:grpSpMkLst>
            <pc:docMk/>
            <pc:sldMk cId="551482054" sldId="463"/>
            <ac:grpSpMk id="205" creationId="{E54F5769-72B9-4D01-9460-36DA9D0DE61D}"/>
          </ac:grpSpMkLst>
        </pc:grpChg>
        <pc:grpChg chg="add mod">
          <ac:chgData name="Troels Mortensen (TRMO) | VIA" userId="48eeef65-5bf8-474b-9082-b56af31dd25e" providerId="ADAL" clId="{9E807FF3-A179-4B07-8FB7-95CCC3B770DE}" dt="2019-10-01T05:59:04.661" v="1835" actId="1076"/>
          <ac:grpSpMkLst>
            <pc:docMk/>
            <pc:sldMk cId="551482054" sldId="463"/>
            <ac:grpSpMk id="210" creationId="{458CB957-3064-4CA0-BB68-5AAED63A0F22}"/>
          </ac:grpSpMkLst>
        </pc:grpChg>
        <pc:grpChg chg="add mod">
          <ac:chgData name="Troels Mortensen (TRMO) | VIA" userId="48eeef65-5bf8-474b-9082-b56af31dd25e" providerId="ADAL" clId="{9E807FF3-A179-4B07-8FB7-95CCC3B770DE}" dt="2019-10-01T05:59:04.661" v="1835" actId="1076"/>
          <ac:grpSpMkLst>
            <pc:docMk/>
            <pc:sldMk cId="551482054" sldId="463"/>
            <ac:grpSpMk id="213" creationId="{794C666C-CB63-4FBB-A197-CB9E4B32B896}"/>
          </ac:grpSpMkLst>
        </pc:grpChg>
        <pc:cxnChg chg="del mod">
          <ac:chgData name="Troels Mortensen (TRMO) | VIA" userId="48eeef65-5bf8-474b-9082-b56af31dd25e" providerId="ADAL" clId="{9E807FF3-A179-4B07-8FB7-95CCC3B770DE}" dt="2019-10-01T05:57:32.261" v="1796" actId="478"/>
          <ac:cxnSpMkLst>
            <pc:docMk/>
            <pc:sldMk cId="551482054" sldId="463"/>
            <ac:cxnSpMk id="12" creationId="{7F939DBE-5235-4E12-8F59-04E86F9476E1}"/>
          </ac:cxnSpMkLst>
        </pc:cxnChg>
        <pc:cxnChg chg="add del mod">
          <ac:chgData name="Troels Mortensen (TRMO) | VIA" userId="48eeef65-5bf8-474b-9082-b56af31dd25e" providerId="ADAL" clId="{9E807FF3-A179-4B07-8FB7-95CCC3B770DE}" dt="2019-10-01T05:58:19.300" v="1820" actId="478"/>
          <ac:cxnSpMkLst>
            <pc:docMk/>
            <pc:sldMk cId="551482054" sldId="463"/>
            <ac:cxnSpMk id="87" creationId="{3C7CF9C9-5CB1-43D3-AEEF-BDE21BBF2227}"/>
          </ac:cxnSpMkLst>
        </pc:cxnChg>
        <pc:cxnChg chg="add mod">
          <ac:chgData name="Troels Mortensen (TRMO) | VIA" userId="48eeef65-5bf8-474b-9082-b56af31dd25e" providerId="ADAL" clId="{9E807FF3-A179-4B07-8FB7-95CCC3B770DE}" dt="2019-10-01T05:58:01.627" v="1803" actId="571"/>
          <ac:cxnSpMkLst>
            <pc:docMk/>
            <pc:sldMk cId="551482054" sldId="463"/>
            <ac:cxnSpMk id="95" creationId="{0A4B3907-21E2-41CD-BADA-E7B7108CA82C}"/>
          </ac:cxnSpMkLst>
        </pc:cxnChg>
        <pc:cxnChg chg="mod">
          <ac:chgData name="Troels Mortensen (TRMO) | VIA" userId="48eeef65-5bf8-474b-9082-b56af31dd25e" providerId="ADAL" clId="{9E807FF3-A179-4B07-8FB7-95CCC3B770DE}" dt="2019-10-01T06:02:47.752" v="2017"/>
          <ac:cxnSpMkLst>
            <pc:docMk/>
            <pc:sldMk cId="551482054" sldId="463"/>
            <ac:cxnSpMk id="105" creationId="{6BBAAE2E-191E-4B14-9B2F-6093353589F9}"/>
          </ac:cxnSpMkLst>
        </pc:cxnChg>
        <pc:cxnChg chg="add del mod">
          <ac:chgData name="Troels Mortensen (TRMO) | VIA" userId="48eeef65-5bf8-474b-9082-b56af31dd25e" providerId="ADAL" clId="{9E807FF3-A179-4B07-8FB7-95CCC3B770DE}" dt="2019-10-01T05:58:18.265" v="1819" actId="478"/>
          <ac:cxnSpMkLst>
            <pc:docMk/>
            <pc:sldMk cId="551482054" sldId="463"/>
            <ac:cxnSpMk id="122" creationId="{9915CB1A-AA97-4855-8FE1-717BA22098C0}"/>
          </ac:cxnSpMkLst>
        </pc:cxnChg>
        <pc:cxnChg chg="del mod">
          <ac:chgData name="Troels Mortensen (TRMO) | VIA" userId="48eeef65-5bf8-474b-9082-b56af31dd25e" providerId="ADAL" clId="{9E807FF3-A179-4B07-8FB7-95CCC3B770DE}" dt="2019-10-01T05:57:50.580" v="1801" actId="478"/>
          <ac:cxnSpMkLst>
            <pc:docMk/>
            <pc:sldMk cId="551482054" sldId="463"/>
            <ac:cxnSpMk id="160" creationId="{9D062DE6-6A3C-455D-AF50-111643195708}"/>
          </ac:cxnSpMkLst>
        </pc:cxnChg>
        <pc:cxnChg chg="add del mod">
          <ac:chgData name="Troels Mortensen (TRMO) | VIA" userId="48eeef65-5bf8-474b-9082-b56af31dd25e" providerId="ADAL" clId="{9E807FF3-A179-4B07-8FB7-95CCC3B770DE}" dt="2019-10-01T05:58:11.328" v="1813" actId="1076"/>
          <ac:cxnSpMkLst>
            <pc:docMk/>
            <pc:sldMk cId="551482054" sldId="463"/>
            <ac:cxnSpMk id="170" creationId="{6F571397-63E2-4BAD-AF53-6004ED460E46}"/>
          </ac:cxnSpMkLst>
        </pc:cxnChg>
        <pc:cxnChg chg="del mod">
          <ac:chgData name="Troels Mortensen (TRMO) | VIA" userId="48eeef65-5bf8-474b-9082-b56af31dd25e" providerId="ADAL" clId="{9E807FF3-A179-4B07-8FB7-95CCC3B770DE}" dt="2019-10-01T05:57:26.933" v="1791" actId="478"/>
          <ac:cxnSpMkLst>
            <pc:docMk/>
            <pc:sldMk cId="551482054" sldId="463"/>
            <ac:cxnSpMk id="177" creationId="{6C2BB753-7C3D-4E92-8893-348095BDEB4C}"/>
          </ac:cxnSpMkLst>
        </pc:cxnChg>
        <pc:cxnChg chg="del mod">
          <ac:chgData name="Troels Mortensen (TRMO) | VIA" userId="48eeef65-5bf8-474b-9082-b56af31dd25e" providerId="ADAL" clId="{9E807FF3-A179-4B07-8FB7-95CCC3B770DE}" dt="2019-10-01T05:57:28.018" v="1792" actId="478"/>
          <ac:cxnSpMkLst>
            <pc:docMk/>
            <pc:sldMk cId="551482054" sldId="463"/>
            <ac:cxnSpMk id="178" creationId="{28BA3D23-84D5-413D-AA8E-91E3B6371C4F}"/>
          </ac:cxnSpMkLst>
        </pc:cxnChg>
        <pc:cxnChg chg="add mod">
          <ac:chgData name="Troels Mortensen (TRMO) | VIA" userId="48eeef65-5bf8-474b-9082-b56af31dd25e" providerId="ADAL" clId="{9E807FF3-A179-4B07-8FB7-95CCC3B770DE}" dt="2019-10-01T05:58:33.454" v="1830" actId="14100"/>
          <ac:cxnSpMkLst>
            <pc:docMk/>
            <pc:sldMk cId="551482054" sldId="463"/>
            <ac:cxnSpMk id="183" creationId="{B84C5D57-D495-4477-8684-2997E5E7D4BC}"/>
          </ac:cxnSpMkLst>
        </pc:cxnChg>
        <pc:cxnChg chg="add mod">
          <ac:chgData name="Troels Mortensen (TRMO) | VIA" userId="48eeef65-5bf8-474b-9082-b56af31dd25e" providerId="ADAL" clId="{9E807FF3-A179-4B07-8FB7-95CCC3B770DE}" dt="2019-10-01T05:58:35.604" v="1831" actId="14100"/>
          <ac:cxnSpMkLst>
            <pc:docMk/>
            <pc:sldMk cId="551482054" sldId="463"/>
            <ac:cxnSpMk id="184" creationId="{5D68FD5F-8EA9-488E-9EF6-CC6379EA9AC4}"/>
          </ac:cxnSpMkLst>
        </pc:cxnChg>
        <pc:cxnChg chg="add mod">
          <ac:chgData name="Troels Mortensen (TRMO) | VIA" userId="48eeef65-5bf8-474b-9082-b56af31dd25e" providerId="ADAL" clId="{9E807FF3-A179-4B07-8FB7-95CCC3B770DE}" dt="2019-10-01T05:59:04.661" v="1835" actId="1076"/>
          <ac:cxnSpMkLst>
            <pc:docMk/>
            <pc:sldMk cId="551482054" sldId="463"/>
            <ac:cxnSpMk id="185" creationId="{BABB7172-C9C5-4E10-AA03-90B3CCF6BC7D}"/>
          </ac:cxnSpMkLst>
        </pc:cxnChg>
        <pc:cxnChg chg="add mod">
          <ac:chgData name="Troels Mortensen (TRMO) | VIA" userId="48eeef65-5bf8-474b-9082-b56af31dd25e" providerId="ADAL" clId="{9E807FF3-A179-4B07-8FB7-95CCC3B770DE}" dt="2019-10-01T05:59:04.661" v="1835" actId="1076"/>
          <ac:cxnSpMkLst>
            <pc:docMk/>
            <pc:sldMk cId="551482054" sldId="463"/>
            <ac:cxnSpMk id="194" creationId="{65503DF2-5F64-4C5D-A778-1046254B88B6}"/>
          </ac:cxnSpMkLst>
        </pc:cxnChg>
        <pc:cxnChg chg="add mod">
          <ac:chgData name="Troels Mortensen (TRMO) | VIA" userId="48eeef65-5bf8-474b-9082-b56af31dd25e" providerId="ADAL" clId="{9E807FF3-A179-4B07-8FB7-95CCC3B770DE}" dt="2019-10-01T05:59:04.661" v="1835" actId="1076"/>
          <ac:cxnSpMkLst>
            <pc:docMk/>
            <pc:sldMk cId="551482054" sldId="463"/>
            <ac:cxnSpMk id="200" creationId="{0DF95034-F15B-4FB7-866C-B7CE54C2C6B0}"/>
          </ac:cxnSpMkLst>
        </pc:cxnChg>
        <pc:cxnChg chg="add mod">
          <ac:chgData name="Troels Mortensen (TRMO) | VIA" userId="48eeef65-5bf8-474b-9082-b56af31dd25e" providerId="ADAL" clId="{9E807FF3-A179-4B07-8FB7-95CCC3B770DE}" dt="2019-10-01T05:59:04.661" v="1835" actId="1076"/>
          <ac:cxnSpMkLst>
            <pc:docMk/>
            <pc:sldMk cId="551482054" sldId="463"/>
            <ac:cxnSpMk id="209" creationId="{B86A9B99-2E62-4F5A-B06E-F2E461BC18AD}"/>
          </ac:cxnSpMkLst>
        </pc:cxnChg>
        <pc:cxnChg chg="add mod">
          <ac:chgData name="Troels Mortensen (TRMO) | VIA" userId="48eeef65-5bf8-474b-9082-b56af31dd25e" providerId="ADAL" clId="{9E807FF3-A179-4B07-8FB7-95CCC3B770DE}" dt="2019-10-01T05:59:04.661" v="1835" actId="1076"/>
          <ac:cxnSpMkLst>
            <pc:docMk/>
            <pc:sldMk cId="551482054" sldId="463"/>
            <ac:cxnSpMk id="216" creationId="{D99FCE88-8B84-43DC-97D4-7C9C30E1A90E}"/>
          </ac:cxnSpMkLst>
        </pc:cxnChg>
        <pc:cxnChg chg="add mod">
          <ac:chgData name="Troels Mortensen (TRMO) | VIA" userId="48eeef65-5bf8-474b-9082-b56af31dd25e" providerId="ADAL" clId="{9E807FF3-A179-4B07-8FB7-95CCC3B770DE}" dt="2019-10-01T05:59:04.661" v="1835" actId="1076"/>
          <ac:cxnSpMkLst>
            <pc:docMk/>
            <pc:sldMk cId="551482054" sldId="463"/>
            <ac:cxnSpMk id="217" creationId="{19B8F317-F2C3-430B-BC8D-65137CBECFEE}"/>
          </ac:cxnSpMkLst>
        </pc:cxnChg>
      </pc:sldChg>
      <pc:sldChg chg="addSp delSp modSp add modTransition">
        <pc:chgData name="Troels Mortensen (TRMO) | VIA" userId="48eeef65-5bf8-474b-9082-b56af31dd25e" providerId="ADAL" clId="{9E807FF3-A179-4B07-8FB7-95CCC3B770DE}" dt="2019-10-01T06:04:09.398" v="2030"/>
        <pc:sldMkLst>
          <pc:docMk/>
          <pc:sldMk cId="479383502" sldId="464"/>
        </pc:sldMkLst>
        <pc:spChg chg="mod">
          <ac:chgData name="Troels Mortensen (TRMO) | VIA" userId="48eeef65-5bf8-474b-9082-b56af31dd25e" providerId="ADAL" clId="{9E807FF3-A179-4B07-8FB7-95CCC3B770DE}" dt="2019-10-01T06:00:17.246" v="1976" actId="14100"/>
          <ac:spMkLst>
            <pc:docMk/>
            <pc:sldMk cId="479383502" sldId="464"/>
            <ac:spMk id="82" creationId="{887CD553-0725-4716-B258-B5FAA531F679}"/>
          </ac:spMkLst>
        </pc:spChg>
        <pc:spChg chg="add del">
          <ac:chgData name="Troels Mortensen (TRMO) | VIA" userId="48eeef65-5bf8-474b-9082-b56af31dd25e" providerId="ADAL" clId="{9E807FF3-A179-4B07-8FB7-95CCC3B770DE}" dt="2019-10-01T06:02:03.347" v="2006"/>
          <ac:spMkLst>
            <pc:docMk/>
            <pc:sldMk cId="479383502" sldId="464"/>
            <ac:spMk id="164" creationId="{E02D42DB-8D06-47FE-9358-FF97BCC09C32}"/>
          </ac:spMkLst>
        </pc:spChg>
        <pc:spChg chg="mod">
          <ac:chgData name="Troels Mortensen (TRMO) | VIA" userId="48eeef65-5bf8-474b-9082-b56af31dd25e" providerId="ADAL" clId="{9E807FF3-A179-4B07-8FB7-95CCC3B770DE}" dt="2019-10-01T06:02:10.583" v="2009" actId="20577"/>
          <ac:spMkLst>
            <pc:docMk/>
            <pc:sldMk cId="479383502" sldId="464"/>
            <ac:spMk id="168" creationId="{A389EFF6-2BFE-43C2-8BD3-CA9D6C58696C}"/>
          </ac:spMkLst>
        </pc:spChg>
        <pc:spChg chg="del">
          <ac:chgData name="Troels Mortensen (TRMO) | VIA" userId="48eeef65-5bf8-474b-9082-b56af31dd25e" providerId="ADAL" clId="{9E807FF3-A179-4B07-8FB7-95CCC3B770DE}" dt="2019-10-01T05:59:44.841" v="1846" actId="478"/>
          <ac:spMkLst>
            <pc:docMk/>
            <pc:sldMk cId="479383502" sldId="464"/>
            <ac:spMk id="195" creationId="{CD18038B-DB2D-4C79-A4E0-564E1DD70A67}"/>
          </ac:spMkLst>
        </pc:spChg>
        <pc:spChg chg="add mod">
          <ac:chgData name="Troels Mortensen (TRMO) | VIA" userId="48eeef65-5bf8-474b-9082-b56af31dd25e" providerId="ADAL" clId="{9E807FF3-A179-4B07-8FB7-95CCC3B770DE}" dt="2019-10-01T06:03:52.892" v="2027" actId="1076"/>
          <ac:spMkLst>
            <pc:docMk/>
            <pc:sldMk cId="479383502" sldId="464"/>
            <ac:spMk id="240" creationId="{4399C6D5-8706-4C66-8458-388A32E0FAC5}"/>
          </ac:spMkLst>
        </pc:spChg>
        <pc:spChg chg="add mod">
          <ac:chgData name="Troels Mortensen (TRMO) | VIA" userId="48eeef65-5bf8-474b-9082-b56af31dd25e" providerId="ADAL" clId="{9E807FF3-A179-4B07-8FB7-95CCC3B770DE}" dt="2019-10-01T06:03:52.892" v="2027" actId="1076"/>
          <ac:spMkLst>
            <pc:docMk/>
            <pc:sldMk cId="479383502" sldId="464"/>
            <ac:spMk id="246" creationId="{BF2F4893-2005-4ED0-A289-D6FE03B229F4}"/>
          </ac:spMkLst>
        </pc:spChg>
        <pc:grpChg chg="add del">
          <ac:chgData name="Troels Mortensen (TRMO) | VIA" userId="48eeef65-5bf8-474b-9082-b56af31dd25e" providerId="ADAL" clId="{9E807FF3-A179-4B07-8FB7-95CCC3B770DE}" dt="2019-10-01T06:02:03.347" v="2006"/>
          <ac:grpSpMkLst>
            <pc:docMk/>
            <pc:sldMk cId="479383502" sldId="464"/>
            <ac:grpSpMk id="123" creationId="{505F3445-8456-4D52-8943-CC555B3F353D}"/>
          </ac:grpSpMkLst>
        </pc:grpChg>
        <pc:grpChg chg="mod">
          <ac:chgData name="Troels Mortensen (TRMO) | VIA" userId="48eeef65-5bf8-474b-9082-b56af31dd25e" providerId="ADAL" clId="{9E807FF3-A179-4B07-8FB7-95CCC3B770DE}" dt="2019-10-01T06:01:16.360" v="1982" actId="207"/>
          <ac:grpSpMkLst>
            <pc:docMk/>
            <pc:sldMk cId="479383502" sldId="464"/>
            <ac:grpSpMk id="144" creationId="{4C66997C-B192-4743-A43F-243ADD16649B}"/>
          </ac:grpSpMkLst>
        </pc:grpChg>
        <pc:grpChg chg="add del">
          <ac:chgData name="Troels Mortensen (TRMO) | VIA" userId="48eeef65-5bf8-474b-9082-b56af31dd25e" providerId="ADAL" clId="{9E807FF3-A179-4B07-8FB7-95CCC3B770DE}" dt="2019-10-01T06:02:03.347" v="2006"/>
          <ac:grpSpMkLst>
            <pc:docMk/>
            <pc:sldMk cId="479383502" sldId="464"/>
            <ac:grpSpMk id="159" creationId="{8C2AFDEB-9A71-413B-BC35-6BEA3BD73AB7}"/>
          </ac:grpSpMkLst>
        </pc:grpChg>
        <pc:grpChg chg="add del">
          <ac:chgData name="Troels Mortensen (TRMO) | VIA" userId="48eeef65-5bf8-474b-9082-b56af31dd25e" providerId="ADAL" clId="{9E807FF3-A179-4B07-8FB7-95CCC3B770DE}" dt="2019-10-01T06:02:03.347" v="2006"/>
          <ac:grpSpMkLst>
            <pc:docMk/>
            <pc:sldMk cId="479383502" sldId="464"/>
            <ac:grpSpMk id="174" creationId="{1F608669-DEC5-43C3-BE7C-A53D1AF69B89}"/>
          </ac:grpSpMkLst>
        </pc:grpChg>
        <pc:grpChg chg="del">
          <ac:chgData name="Troels Mortensen (TRMO) | VIA" userId="48eeef65-5bf8-474b-9082-b56af31dd25e" providerId="ADAL" clId="{9E807FF3-A179-4B07-8FB7-95CCC3B770DE}" dt="2019-10-01T05:59:44.841" v="1846" actId="478"/>
          <ac:grpSpMkLst>
            <pc:docMk/>
            <pc:sldMk cId="479383502" sldId="464"/>
            <ac:grpSpMk id="186" creationId="{004CBED9-B655-44F8-88BC-2DD762B94AFD}"/>
          </ac:grpSpMkLst>
        </pc:grpChg>
        <pc:grpChg chg="del">
          <ac:chgData name="Troels Mortensen (TRMO) | VIA" userId="48eeef65-5bf8-474b-9082-b56af31dd25e" providerId="ADAL" clId="{9E807FF3-A179-4B07-8FB7-95CCC3B770DE}" dt="2019-10-01T05:59:44.841" v="1846" actId="478"/>
          <ac:grpSpMkLst>
            <pc:docMk/>
            <pc:sldMk cId="479383502" sldId="464"/>
            <ac:grpSpMk id="190" creationId="{F92D1668-1E57-4581-A62A-2BE09312D996}"/>
          </ac:grpSpMkLst>
        </pc:grpChg>
        <pc:grpChg chg="del">
          <ac:chgData name="Troels Mortensen (TRMO) | VIA" userId="48eeef65-5bf8-474b-9082-b56af31dd25e" providerId="ADAL" clId="{9E807FF3-A179-4B07-8FB7-95CCC3B770DE}" dt="2019-10-01T05:59:44.841" v="1846" actId="478"/>
          <ac:grpSpMkLst>
            <pc:docMk/>
            <pc:sldMk cId="479383502" sldId="464"/>
            <ac:grpSpMk id="196" creationId="{D05B4FFB-BD9D-47EF-A713-EA7B0CBCCAF5}"/>
          </ac:grpSpMkLst>
        </pc:grpChg>
        <pc:grpChg chg="del">
          <ac:chgData name="Troels Mortensen (TRMO) | VIA" userId="48eeef65-5bf8-474b-9082-b56af31dd25e" providerId="ADAL" clId="{9E807FF3-A179-4B07-8FB7-95CCC3B770DE}" dt="2019-10-01T05:59:44.841" v="1846" actId="478"/>
          <ac:grpSpMkLst>
            <pc:docMk/>
            <pc:sldMk cId="479383502" sldId="464"/>
            <ac:grpSpMk id="201" creationId="{7461A146-B887-4A60-AAB0-A1536917343E}"/>
          </ac:grpSpMkLst>
        </pc:grpChg>
        <pc:grpChg chg="del">
          <ac:chgData name="Troels Mortensen (TRMO) | VIA" userId="48eeef65-5bf8-474b-9082-b56af31dd25e" providerId="ADAL" clId="{9E807FF3-A179-4B07-8FB7-95CCC3B770DE}" dt="2019-10-01T05:59:44.841" v="1846" actId="478"/>
          <ac:grpSpMkLst>
            <pc:docMk/>
            <pc:sldMk cId="479383502" sldId="464"/>
            <ac:grpSpMk id="205" creationId="{E54F5769-72B9-4D01-9460-36DA9D0DE61D}"/>
          </ac:grpSpMkLst>
        </pc:grpChg>
        <pc:grpChg chg="del">
          <ac:chgData name="Troels Mortensen (TRMO) | VIA" userId="48eeef65-5bf8-474b-9082-b56af31dd25e" providerId="ADAL" clId="{9E807FF3-A179-4B07-8FB7-95CCC3B770DE}" dt="2019-10-01T05:59:44.841" v="1846" actId="478"/>
          <ac:grpSpMkLst>
            <pc:docMk/>
            <pc:sldMk cId="479383502" sldId="464"/>
            <ac:grpSpMk id="210" creationId="{458CB957-3064-4CA0-BB68-5AAED63A0F22}"/>
          </ac:grpSpMkLst>
        </pc:grpChg>
        <pc:grpChg chg="del">
          <ac:chgData name="Troels Mortensen (TRMO) | VIA" userId="48eeef65-5bf8-474b-9082-b56af31dd25e" providerId="ADAL" clId="{9E807FF3-A179-4B07-8FB7-95CCC3B770DE}" dt="2019-10-01T05:59:44.841" v="1846" actId="478"/>
          <ac:grpSpMkLst>
            <pc:docMk/>
            <pc:sldMk cId="479383502" sldId="464"/>
            <ac:grpSpMk id="213" creationId="{794C666C-CB63-4FBB-A197-CB9E4B32B896}"/>
          </ac:grpSpMkLst>
        </pc:grpChg>
        <pc:grpChg chg="add del">
          <ac:chgData name="Troels Mortensen (TRMO) | VIA" userId="48eeef65-5bf8-474b-9082-b56af31dd25e" providerId="ADAL" clId="{9E807FF3-A179-4B07-8FB7-95CCC3B770DE}" dt="2019-10-01T06:02:03.347" v="2006"/>
          <ac:grpSpMkLst>
            <pc:docMk/>
            <pc:sldMk cId="479383502" sldId="464"/>
            <ac:grpSpMk id="218" creationId="{BA7B7B25-05E7-4365-9ABC-F1195BD0A3CD}"/>
          </ac:grpSpMkLst>
        </pc:grpChg>
        <pc:grpChg chg="add del">
          <ac:chgData name="Troels Mortensen (TRMO) | VIA" userId="48eeef65-5bf8-474b-9082-b56af31dd25e" providerId="ADAL" clId="{9E807FF3-A179-4B07-8FB7-95CCC3B770DE}" dt="2019-10-01T06:02:03.347" v="2006"/>
          <ac:grpSpMkLst>
            <pc:docMk/>
            <pc:sldMk cId="479383502" sldId="464"/>
            <ac:grpSpMk id="222" creationId="{BF92C75C-A4FB-4845-8B47-8FB2A78D881D}"/>
          </ac:grpSpMkLst>
        </pc:grpChg>
        <pc:grpChg chg="add del">
          <ac:chgData name="Troels Mortensen (TRMO) | VIA" userId="48eeef65-5bf8-474b-9082-b56af31dd25e" providerId="ADAL" clId="{9E807FF3-A179-4B07-8FB7-95CCC3B770DE}" dt="2019-10-01T06:02:03.347" v="2006"/>
          <ac:grpSpMkLst>
            <pc:docMk/>
            <pc:sldMk cId="479383502" sldId="464"/>
            <ac:grpSpMk id="227" creationId="{C7D8AA0D-C202-44E3-ADCE-713089212BFA}"/>
          </ac:grpSpMkLst>
        </pc:grpChg>
        <pc:grpChg chg="add del">
          <ac:chgData name="Troels Mortensen (TRMO) | VIA" userId="48eeef65-5bf8-474b-9082-b56af31dd25e" providerId="ADAL" clId="{9E807FF3-A179-4B07-8FB7-95CCC3B770DE}" dt="2019-10-01T06:02:03.347" v="2006"/>
          <ac:grpSpMkLst>
            <pc:docMk/>
            <pc:sldMk cId="479383502" sldId="464"/>
            <ac:grpSpMk id="230" creationId="{E933A657-0CAB-4193-9788-CF7C85124B8A}"/>
          </ac:grpSpMkLst>
        </pc:grpChg>
        <pc:grpChg chg="add mod">
          <ac:chgData name="Troels Mortensen (TRMO) | VIA" userId="48eeef65-5bf8-474b-9082-b56af31dd25e" providerId="ADAL" clId="{9E807FF3-A179-4B07-8FB7-95CCC3B770DE}" dt="2019-10-01T06:03:52.892" v="2027" actId="1076"/>
          <ac:grpSpMkLst>
            <pc:docMk/>
            <pc:sldMk cId="479383502" sldId="464"/>
            <ac:grpSpMk id="235" creationId="{0F28B29D-BECD-4340-A76D-93366F62B509}"/>
          </ac:grpSpMkLst>
        </pc:grpChg>
        <pc:grpChg chg="add mod">
          <ac:chgData name="Troels Mortensen (TRMO) | VIA" userId="48eeef65-5bf8-474b-9082-b56af31dd25e" providerId="ADAL" clId="{9E807FF3-A179-4B07-8FB7-95CCC3B770DE}" dt="2019-10-01T06:03:52.892" v="2027" actId="1076"/>
          <ac:grpSpMkLst>
            <pc:docMk/>
            <pc:sldMk cId="479383502" sldId="464"/>
            <ac:grpSpMk id="241" creationId="{59F0D53D-04B7-4D04-A304-CB61AA64A99C}"/>
          </ac:grpSpMkLst>
        </pc:grpChg>
        <pc:cxnChg chg="mod">
          <ac:chgData name="Troels Mortensen (TRMO) | VIA" userId="48eeef65-5bf8-474b-9082-b56af31dd25e" providerId="ADAL" clId="{9E807FF3-A179-4B07-8FB7-95CCC3B770DE}" dt="2019-10-01T06:02:40.440" v="2016"/>
          <ac:cxnSpMkLst>
            <pc:docMk/>
            <pc:sldMk cId="479383502" sldId="464"/>
            <ac:cxnSpMk id="105" creationId="{6BBAAE2E-191E-4B14-9B2F-6093353589F9}"/>
          </ac:cxnSpMkLst>
        </pc:cxnChg>
        <pc:cxnChg chg="add del">
          <ac:chgData name="Troels Mortensen (TRMO) | VIA" userId="48eeef65-5bf8-474b-9082-b56af31dd25e" providerId="ADAL" clId="{9E807FF3-A179-4B07-8FB7-95CCC3B770DE}" dt="2019-10-01T06:02:03.347" v="2006"/>
          <ac:cxnSpMkLst>
            <pc:docMk/>
            <pc:sldMk cId="479383502" sldId="464"/>
            <ac:cxnSpMk id="122" creationId="{36A80E80-1B2D-4797-837B-1C434BF984D2}"/>
          </ac:cxnSpMkLst>
        </pc:cxnChg>
        <pc:cxnChg chg="add del">
          <ac:chgData name="Troels Mortensen (TRMO) | VIA" userId="48eeef65-5bf8-474b-9082-b56af31dd25e" providerId="ADAL" clId="{9E807FF3-A179-4B07-8FB7-95CCC3B770DE}" dt="2019-10-01T06:02:03.347" v="2006"/>
          <ac:cxnSpMkLst>
            <pc:docMk/>
            <pc:sldMk cId="479383502" sldId="464"/>
            <ac:cxnSpMk id="163" creationId="{66883B81-8874-4049-9E80-F49574BDECA5}"/>
          </ac:cxnSpMkLst>
        </pc:cxnChg>
        <pc:cxnChg chg="add del">
          <ac:chgData name="Troels Mortensen (TRMO) | VIA" userId="48eeef65-5bf8-474b-9082-b56af31dd25e" providerId="ADAL" clId="{9E807FF3-A179-4B07-8FB7-95CCC3B770DE}" dt="2019-10-01T06:02:03.347" v="2006"/>
          <ac:cxnSpMkLst>
            <pc:docMk/>
            <pc:sldMk cId="479383502" sldId="464"/>
            <ac:cxnSpMk id="178" creationId="{569FE743-D98B-4C6E-8687-9EC4C81DF825}"/>
          </ac:cxnSpMkLst>
        </pc:cxnChg>
        <pc:cxnChg chg="del mod">
          <ac:chgData name="Troels Mortensen (TRMO) | VIA" userId="48eeef65-5bf8-474b-9082-b56af31dd25e" providerId="ADAL" clId="{9E807FF3-A179-4B07-8FB7-95CCC3B770DE}" dt="2019-10-01T05:59:44.841" v="1846" actId="478"/>
          <ac:cxnSpMkLst>
            <pc:docMk/>
            <pc:sldMk cId="479383502" sldId="464"/>
            <ac:cxnSpMk id="185" creationId="{BABB7172-C9C5-4E10-AA03-90B3CCF6BC7D}"/>
          </ac:cxnSpMkLst>
        </pc:cxnChg>
        <pc:cxnChg chg="del mod">
          <ac:chgData name="Troels Mortensen (TRMO) | VIA" userId="48eeef65-5bf8-474b-9082-b56af31dd25e" providerId="ADAL" clId="{9E807FF3-A179-4B07-8FB7-95CCC3B770DE}" dt="2019-10-01T05:59:44.841" v="1846" actId="478"/>
          <ac:cxnSpMkLst>
            <pc:docMk/>
            <pc:sldMk cId="479383502" sldId="464"/>
            <ac:cxnSpMk id="194" creationId="{65503DF2-5F64-4C5D-A778-1046254B88B6}"/>
          </ac:cxnSpMkLst>
        </pc:cxnChg>
        <pc:cxnChg chg="del mod">
          <ac:chgData name="Troels Mortensen (TRMO) | VIA" userId="48eeef65-5bf8-474b-9082-b56af31dd25e" providerId="ADAL" clId="{9E807FF3-A179-4B07-8FB7-95CCC3B770DE}" dt="2019-10-01T05:59:44.841" v="1846" actId="478"/>
          <ac:cxnSpMkLst>
            <pc:docMk/>
            <pc:sldMk cId="479383502" sldId="464"/>
            <ac:cxnSpMk id="200" creationId="{0DF95034-F15B-4FB7-866C-B7CE54C2C6B0}"/>
          </ac:cxnSpMkLst>
        </pc:cxnChg>
        <pc:cxnChg chg="del mod">
          <ac:chgData name="Troels Mortensen (TRMO) | VIA" userId="48eeef65-5bf8-474b-9082-b56af31dd25e" providerId="ADAL" clId="{9E807FF3-A179-4B07-8FB7-95CCC3B770DE}" dt="2019-10-01T05:59:44.841" v="1846" actId="478"/>
          <ac:cxnSpMkLst>
            <pc:docMk/>
            <pc:sldMk cId="479383502" sldId="464"/>
            <ac:cxnSpMk id="209" creationId="{B86A9B99-2E62-4F5A-B06E-F2E461BC18AD}"/>
          </ac:cxnSpMkLst>
        </pc:cxnChg>
        <pc:cxnChg chg="del mod">
          <ac:chgData name="Troels Mortensen (TRMO) | VIA" userId="48eeef65-5bf8-474b-9082-b56af31dd25e" providerId="ADAL" clId="{9E807FF3-A179-4B07-8FB7-95CCC3B770DE}" dt="2019-10-01T05:59:44.841" v="1846" actId="478"/>
          <ac:cxnSpMkLst>
            <pc:docMk/>
            <pc:sldMk cId="479383502" sldId="464"/>
            <ac:cxnSpMk id="216" creationId="{D99FCE88-8B84-43DC-97D4-7C9C30E1A90E}"/>
          </ac:cxnSpMkLst>
        </pc:cxnChg>
        <pc:cxnChg chg="del mod">
          <ac:chgData name="Troels Mortensen (TRMO) | VIA" userId="48eeef65-5bf8-474b-9082-b56af31dd25e" providerId="ADAL" clId="{9E807FF3-A179-4B07-8FB7-95CCC3B770DE}" dt="2019-10-01T05:59:44.841" v="1846" actId="478"/>
          <ac:cxnSpMkLst>
            <pc:docMk/>
            <pc:sldMk cId="479383502" sldId="464"/>
            <ac:cxnSpMk id="217" creationId="{19B8F317-F2C3-430B-BC8D-65137CBECFEE}"/>
          </ac:cxnSpMkLst>
        </pc:cxnChg>
        <pc:cxnChg chg="add del">
          <ac:chgData name="Troels Mortensen (TRMO) | VIA" userId="48eeef65-5bf8-474b-9082-b56af31dd25e" providerId="ADAL" clId="{9E807FF3-A179-4B07-8FB7-95CCC3B770DE}" dt="2019-10-01T06:02:03.347" v="2006"/>
          <ac:cxnSpMkLst>
            <pc:docMk/>
            <pc:sldMk cId="479383502" sldId="464"/>
            <ac:cxnSpMk id="226" creationId="{8AE14952-3305-49AB-A401-2D48F5531953}"/>
          </ac:cxnSpMkLst>
        </pc:cxnChg>
        <pc:cxnChg chg="add del">
          <ac:chgData name="Troels Mortensen (TRMO) | VIA" userId="48eeef65-5bf8-474b-9082-b56af31dd25e" providerId="ADAL" clId="{9E807FF3-A179-4B07-8FB7-95CCC3B770DE}" dt="2019-10-01T06:02:03.347" v="2006"/>
          <ac:cxnSpMkLst>
            <pc:docMk/>
            <pc:sldMk cId="479383502" sldId="464"/>
            <ac:cxnSpMk id="233" creationId="{D16FA5BB-EC96-4294-96C9-ADD715CA8BFA}"/>
          </ac:cxnSpMkLst>
        </pc:cxnChg>
        <pc:cxnChg chg="add del">
          <ac:chgData name="Troels Mortensen (TRMO) | VIA" userId="48eeef65-5bf8-474b-9082-b56af31dd25e" providerId="ADAL" clId="{9E807FF3-A179-4B07-8FB7-95CCC3B770DE}" dt="2019-10-01T06:02:03.347" v="2006"/>
          <ac:cxnSpMkLst>
            <pc:docMk/>
            <pc:sldMk cId="479383502" sldId="464"/>
            <ac:cxnSpMk id="234" creationId="{124FE24F-F271-48DA-8C10-85E16B177DAF}"/>
          </ac:cxnSpMkLst>
        </pc:cxnChg>
        <pc:cxnChg chg="add mod">
          <ac:chgData name="Troels Mortensen (TRMO) | VIA" userId="48eeef65-5bf8-474b-9082-b56af31dd25e" providerId="ADAL" clId="{9E807FF3-A179-4B07-8FB7-95CCC3B770DE}" dt="2019-10-01T06:03:52.892" v="2027" actId="1076"/>
          <ac:cxnSpMkLst>
            <pc:docMk/>
            <pc:sldMk cId="479383502" sldId="464"/>
            <ac:cxnSpMk id="239" creationId="{7430895C-BCAB-4FCF-B77A-9138002C2A49}"/>
          </ac:cxnSpMkLst>
        </pc:cxnChg>
        <pc:cxnChg chg="add mod">
          <ac:chgData name="Troels Mortensen (TRMO) | VIA" userId="48eeef65-5bf8-474b-9082-b56af31dd25e" providerId="ADAL" clId="{9E807FF3-A179-4B07-8FB7-95CCC3B770DE}" dt="2019-10-01T06:03:52.892" v="2027" actId="1076"/>
          <ac:cxnSpMkLst>
            <pc:docMk/>
            <pc:sldMk cId="479383502" sldId="464"/>
            <ac:cxnSpMk id="245" creationId="{2859E839-817D-448F-9DBE-6C07BEFF19EB}"/>
          </ac:cxnSpMkLst>
        </pc:cxnChg>
      </pc:sldChg>
      <pc:sldChg chg="addSp delSp modSp add">
        <pc:chgData name="Troels Mortensen (TRMO) | VIA" userId="48eeef65-5bf8-474b-9082-b56af31dd25e" providerId="ADAL" clId="{9E807FF3-A179-4B07-8FB7-95CCC3B770DE}" dt="2019-10-01T06:04:04.908" v="2029" actId="1076"/>
        <pc:sldMkLst>
          <pc:docMk/>
          <pc:sldMk cId="1793133263" sldId="465"/>
        </pc:sldMkLst>
        <pc:spChg chg="add mod">
          <ac:chgData name="Troels Mortensen (TRMO) | VIA" userId="48eeef65-5bf8-474b-9082-b56af31dd25e" providerId="ADAL" clId="{9E807FF3-A179-4B07-8FB7-95CCC3B770DE}" dt="2019-10-01T06:01:51.362" v="2004" actId="1076"/>
          <ac:spMkLst>
            <pc:docMk/>
            <pc:sldMk cId="1793133263" sldId="465"/>
            <ac:spMk id="5" creationId="{D75FE474-A3D7-4125-BB3A-F9D9665F700E}"/>
          </ac:spMkLst>
        </pc:spChg>
        <pc:spChg chg="add del mod">
          <ac:chgData name="Troels Mortensen (TRMO) | VIA" userId="48eeef65-5bf8-474b-9082-b56af31dd25e" providerId="ADAL" clId="{9E807FF3-A179-4B07-8FB7-95CCC3B770DE}" dt="2019-10-01T06:03:27.341" v="2021" actId="478"/>
          <ac:spMkLst>
            <pc:docMk/>
            <pc:sldMk cId="1793133263" sldId="465"/>
            <ac:spMk id="88" creationId="{EC736EDD-6A16-469D-B2F6-2A231CF5CE66}"/>
          </ac:spMkLst>
        </pc:spChg>
        <pc:spChg chg="del">
          <ac:chgData name="Troels Mortensen (TRMO) | VIA" userId="48eeef65-5bf8-474b-9082-b56af31dd25e" providerId="ADAL" clId="{9E807FF3-A179-4B07-8FB7-95CCC3B770DE}" dt="2019-10-01T06:01:27.357" v="1989" actId="478"/>
          <ac:spMkLst>
            <pc:docMk/>
            <pc:sldMk cId="1793133263" sldId="465"/>
            <ac:spMk id="96" creationId="{01C21D09-4B0C-4DB4-BDC7-337A2BE8286D}"/>
          </ac:spMkLst>
        </pc:spChg>
        <pc:spChg chg="add del mod">
          <ac:chgData name="Troels Mortensen (TRMO) | VIA" userId="48eeef65-5bf8-474b-9082-b56af31dd25e" providerId="ADAL" clId="{9E807FF3-A179-4B07-8FB7-95CCC3B770DE}" dt="2019-10-01T06:03:27.341" v="2021" actId="478"/>
          <ac:spMkLst>
            <pc:docMk/>
            <pc:sldMk cId="1793133263" sldId="465"/>
            <ac:spMk id="104" creationId="{8E606ED1-DB8F-4222-A06C-CB2A306EC8D0}"/>
          </ac:spMkLst>
        </pc:spChg>
        <pc:spChg chg="add mod">
          <ac:chgData name="Troels Mortensen (TRMO) | VIA" userId="48eeef65-5bf8-474b-9082-b56af31dd25e" providerId="ADAL" clId="{9E807FF3-A179-4B07-8FB7-95CCC3B770DE}" dt="2019-10-01T06:04:04.908" v="2029" actId="1076"/>
          <ac:spMkLst>
            <pc:docMk/>
            <pc:sldMk cId="1793133263" sldId="465"/>
            <ac:spMk id="159" creationId="{C075472B-2226-44E0-B291-7CF50BC3A93C}"/>
          </ac:spMkLst>
        </pc:spChg>
        <pc:spChg chg="mod">
          <ac:chgData name="Troels Mortensen (TRMO) | VIA" userId="48eeef65-5bf8-474b-9082-b56af31dd25e" providerId="ADAL" clId="{9E807FF3-A179-4B07-8FB7-95CCC3B770DE}" dt="2019-10-01T06:03:39.224" v="2025" actId="6549"/>
          <ac:spMkLst>
            <pc:docMk/>
            <pc:sldMk cId="1793133263" sldId="465"/>
            <ac:spMk id="168" creationId="{A389EFF6-2BFE-43C2-8BD3-CA9D6C58696C}"/>
          </ac:spMkLst>
        </pc:spChg>
        <pc:spChg chg="add mod">
          <ac:chgData name="Troels Mortensen (TRMO) | VIA" userId="48eeef65-5bf8-474b-9082-b56af31dd25e" providerId="ADAL" clId="{9E807FF3-A179-4B07-8FB7-95CCC3B770DE}" dt="2019-10-01T06:04:04.908" v="2029" actId="1076"/>
          <ac:spMkLst>
            <pc:docMk/>
            <pc:sldMk cId="1793133263" sldId="465"/>
            <ac:spMk id="188" creationId="{C25879E3-A33B-4F3A-A13B-392295E2B9B7}"/>
          </ac:spMkLst>
        </pc:spChg>
        <pc:grpChg chg="add del mod">
          <ac:chgData name="Troels Mortensen (TRMO) | VIA" userId="48eeef65-5bf8-474b-9082-b56af31dd25e" providerId="ADAL" clId="{9E807FF3-A179-4B07-8FB7-95CCC3B770DE}" dt="2019-10-01T06:03:27.341" v="2021" actId="478"/>
          <ac:grpSpMkLst>
            <pc:docMk/>
            <pc:sldMk cId="1793133263" sldId="465"/>
            <ac:grpSpMk id="83" creationId="{DB2A68A3-50E1-43A1-897E-23982A657FAC}"/>
          </ac:grpSpMkLst>
        </pc:grpChg>
        <pc:grpChg chg="add del mod">
          <ac:chgData name="Troels Mortensen (TRMO) | VIA" userId="48eeef65-5bf8-474b-9082-b56af31dd25e" providerId="ADAL" clId="{9E807FF3-A179-4B07-8FB7-95CCC3B770DE}" dt="2019-10-01T06:03:27.341" v="2021" actId="478"/>
          <ac:grpSpMkLst>
            <pc:docMk/>
            <pc:sldMk cId="1793133263" sldId="465"/>
            <ac:grpSpMk id="89" creationId="{2DD50E4C-55F2-4DC4-9EAC-48D834A0772E}"/>
          </ac:grpSpMkLst>
        </pc:grpChg>
        <pc:grpChg chg="del">
          <ac:chgData name="Troels Mortensen (TRMO) | VIA" userId="48eeef65-5bf8-474b-9082-b56af31dd25e" providerId="ADAL" clId="{9E807FF3-A179-4B07-8FB7-95CCC3B770DE}" dt="2019-10-01T06:01:26.449" v="1988" actId="478"/>
          <ac:grpSpMkLst>
            <pc:docMk/>
            <pc:sldMk cId="1793133263" sldId="465"/>
            <ac:grpSpMk id="91" creationId="{E3319E5E-5FAA-446D-AD8F-2DDCAD2B50CD}"/>
          </ac:grpSpMkLst>
        </pc:grpChg>
        <pc:grpChg chg="add mod">
          <ac:chgData name="Troels Mortensen (TRMO) | VIA" userId="48eeef65-5bf8-474b-9082-b56af31dd25e" providerId="ADAL" clId="{9E807FF3-A179-4B07-8FB7-95CCC3B770DE}" dt="2019-10-01T06:04:04.908" v="2029" actId="1076"/>
          <ac:grpSpMkLst>
            <pc:docMk/>
            <pc:sldMk cId="1793133263" sldId="465"/>
            <ac:grpSpMk id="122" creationId="{00F70CF6-0AA3-481B-8CA6-64F8E224C419}"/>
          </ac:grpSpMkLst>
        </pc:grpChg>
        <pc:grpChg chg="del">
          <ac:chgData name="Troels Mortensen (TRMO) | VIA" userId="48eeef65-5bf8-474b-9082-b56af31dd25e" providerId="ADAL" clId="{9E807FF3-A179-4B07-8FB7-95CCC3B770DE}" dt="2019-10-01T06:01:24.698" v="1987" actId="478"/>
          <ac:grpSpMkLst>
            <pc:docMk/>
            <pc:sldMk cId="1793133263" sldId="465"/>
            <ac:grpSpMk id="124" creationId="{742E3F3F-B081-4C4B-8FD4-436C7D5A1485}"/>
          </ac:grpSpMkLst>
        </pc:grpChg>
        <pc:grpChg chg="add mod">
          <ac:chgData name="Troels Mortensen (TRMO) | VIA" userId="48eeef65-5bf8-474b-9082-b56af31dd25e" providerId="ADAL" clId="{9E807FF3-A179-4B07-8FB7-95CCC3B770DE}" dt="2019-10-01T06:04:04.908" v="2029" actId="1076"/>
          <ac:grpSpMkLst>
            <pc:docMk/>
            <pc:sldMk cId="1793133263" sldId="465"/>
            <ac:grpSpMk id="160" creationId="{07C58602-DDD0-4423-B16C-9981AD1D429B}"/>
          </ac:grpSpMkLst>
        </pc:grpChg>
        <pc:grpChg chg="del">
          <ac:chgData name="Troels Mortensen (TRMO) | VIA" userId="48eeef65-5bf8-474b-9082-b56af31dd25e" providerId="ADAL" clId="{9E807FF3-A179-4B07-8FB7-95CCC3B770DE}" dt="2019-10-01T06:01:22.741" v="1984" actId="478"/>
          <ac:grpSpMkLst>
            <pc:docMk/>
            <pc:sldMk cId="1793133263" sldId="465"/>
            <ac:grpSpMk id="171" creationId="{E1937031-14FD-4D7A-AF41-A727F665D867}"/>
          </ac:grpSpMkLst>
        </pc:grpChg>
        <pc:grpChg chg="add mod">
          <ac:chgData name="Troels Mortensen (TRMO) | VIA" userId="48eeef65-5bf8-474b-9082-b56af31dd25e" providerId="ADAL" clId="{9E807FF3-A179-4B07-8FB7-95CCC3B770DE}" dt="2019-10-01T06:04:04.908" v="2029" actId="1076"/>
          <ac:grpSpMkLst>
            <pc:docMk/>
            <pc:sldMk cId="1793133263" sldId="465"/>
            <ac:grpSpMk id="174" creationId="{1AE47533-E9A4-4E39-BA54-325261A8FF8D}"/>
          </ac:grpSpMkLst>
        </pc:grpChg>
        <pc:grpChg chg="add mod">
          <ac:chgData name="Troels Mortensen (TRMO) | VIA" userId="48eeef65-5bf8-474b-9082-b56af31dd25e" providerId="ADAL" clId="{9E807FF3-A179-4B07-8FB7-95CCC3B770DE}" dt="2019-10-01T06:04:04.908" v="2029" actId="1076"/>
          <ac:grpSpMkLst>
            <pc:docMk/>
            <pc:sldMk cId="1793133263" sldId="465"/>
            <ac:grpSpMk id="177" creationId="{432DFCE8-1EED-4AA3-B80B-BBBB49606CE5}"/>
          </ac:grpSpMkLst>
        </pc:grpChg>
        <pc:grpChg chg="add mod">
          <ac:chgData name="Troels Mortensen (TRMO) | VIA" userId="48eeef65-5bf8-474b-9082-b56af31dd25e" providerId="ADAL" clId="{9E807FF3-A179-4B07-8FB7-95CCC3B770DE}" dt="2019-10-01T06:04:04.908" v="2029" actId="1076"/>
          <ac:grpSpMkLst>
            <pc:docMk/>
            <pc:sldMk cId="1793133263" sldId="465"/>
            <ac:grpSpMk id="189" creationId="{80AB764D-887F-49D2-A925-DE908041806A}"/>
          </ac:grpSpMkLst>
        </pc:grpChg>
        <pc:cxnChg chg="add mod">
          <ac:chgData name="Troels Mortensen (TRMO) | VIA" userId="48eeef65-5bf8-474b-9082-b56af31dd25e" providerId="ADAL" clId="{9E807FF3-A179-4B07-8FB7-95CCC3B770DE}" dt="2019-10-01T06:01:44.171" v="1994" actId="208"/>
          <ac:cxnSpMkLst>
            <pc:docMk/>
            <pc:sldMk cId="1793133263" sldId="465"/>
            <ac:cxnSpMk id="4" creationId="{CBB9C0D6-19D8-4D71-9F90-2B91E90BBDF1}"/>
          </ac:cxnSpMkLst>
        </pc:cxnChg>
        <pc:cxnChg chg="add del mod">
          <ac:chgData name="Troels Mortensen (TRMO) | VIA" userId="48eeef65-5bf8-474b-9082-b56af31dd25e" providerId="ADAL" clId="{9E807FF3-A179-4B07-8FB7-95CCC3B770DE}" dt="2019-10-01T06:03:27.341" v="2021" actId="478"/>
          <ac:cxnSpMkLst>
            <pc:docMk/>
            <pc:sldMk cId="1793133263" sldId="465"/>
            <ac:cxnSpMk id="87" creationId="{F9AD0623-447E-4757-A997-5972A857FC2C}"/>
          </ac:cxnSpMkLst>
        </pc:cxnChg>
        <pc:cxnChg chg="del mod">
          <ac:chgData name="Troels Mortensen (TRMO) | VIA" userId="48eeef65-5bf8-474b-9082-b56af31dd25e" providerId="ADAL" clId="{9E807FF3-A179-4B07-8FB7-95CCC3B770DE}" dt="2019-10-01T06:01:27.785" v="1990" actId="478"/>
          <ac:cxnSpMkLst>
            <pc:docMk/>
            <pc:sldMk cId="1793133263" sldId="465"/>
            <ac:cxnSpMk id="95" creationId="{0A4B3907-21E2-41CD-BADA-E7B7108CA82C}"/>
          </ac:cxnSpMkLst>
        </pc:cxnChg>
        <pc:cxnChg chg="add del mod">
          <ac:chgData name="Troels Mortensen (TRMO) | VIA" userId="48eeef65-5bf8-474b-9082-b56af31dd25e" providerId="ADAL" clId="{9E807FF3-A179-4B07-8FB7-95CCC3B770DE}" dt="2019-10-01T06:03:27.341" v="2021" actId="478"/>
          <ac:cxnSpMkLst>
            <pc:docMk/>
            <pc:sldMk cId="1793133263" sldId="465"/>
            <ac:cxnSpMk id="101" creationId="{30A70228-72D8-4D31-9290-CBF823795C3A}"/>
          </ac:cxnSpMkLst>
        </pc:cxnChg>
        <pc:cxnChg chg="mod">
          <ac:chgData name="Troels Mortensen (TRMO) | VIA" userId="48eeef65-5bf8-474b-9082-b56af31dd25e" providerId="ADAL" clId="{9E807FF3-A179-4B07-8FB7-95CCC3B770DE}" dt="2019-10-01T06:03:04.203" v="2018"/>
          <ac:cxnSpMkLst>
            <pc:docMk/>
            <pc:sldMk cId="1793133263" sldId="465"/>
            <ac:cxnSpMk id="105" creationId="{6BBAAE2E-191E-4B14-9B2F-6093353589F9}"/>
          </ac:cxnSpMkLst>
        </pc:cxnChg>
        <pc:cxnChg chg="add mod">
          <ac:chgData name="Troels Mortensen (TRMO) | VIA" userId="48eeef65-5bf8-474b-9082-b56af31dd25e" providerId="ADAL" clId="{9E807FF3-A179-4B07-8FB7-95CCC3B770DE}" dt="2019-10-01T06:04:04.908" v="2029" actId="1076"/>
          <ac:cxnSpMkLst>
            <pc:docMk/>
            <pc:sldMk cId="1793133263" sldId="465"/>
            <ac:cxnSpMk id="158" creationId="{D88143A9-C734-4906-9028-DC65A1B5311E}"/>
          </ac:cxnSpMkLst>
        </pc:cxnChg>
        <pc:cxnChg chg="add mod">
          <ac:chgData name="Troels Mortensen (TRMO) | VIA" userId="48eeef65-5bf8-474b-9082-b56af31dd25e" providerId="ADAL" clId="{9E807FF3-A179-4B07-8FB7-95CCC3B770DE}" dt="2019-10-01T06:04:04.908" v="2029" actId="1076"/>
          <ac:cxnSpMkLst>
            <pc:docMk/>
            <pc:sldMk cId="1793133263" sldId="465"/>
            <ac:cxnSpMk id="164" creationId="{78A40AC9-296F-4533-97EE-8013398513C1}"/>
          </ac:cxnSpMkLst>
        </pc:cxnChg>
        <pc:cxnChg chg="del">
          <ac:chgData name="Troels Mortensen (TRMO) | VIA" userId="48eeef65-5bf8-474b-9082-b56af31dd25e" providerId="ADAL" clId="{9E807FF3-A179-4B07-8FB7-95CCC3B770DE}" dt="2019-10-01T06:01:21.758" v="1983" actId="478"/>
          <ac:cxnSpMkLst>
            <pc:docMk/>
            <pc:sldMk cId="1793133263" sldId="465"/>
            <ac:cxnSpMk id="170" creationId="{6F571397-63E2-4BAD-AF53-6004ED460E46}"/>
          </ac:cxnSpMkLst>
        </pc:cxnChg>
        <pc:cxnChg chg="del mod">
          <ac:chgData name="Troels Mortensen (TRMO) | VIA" userId="48eeef65-5bf8-474b-9082-b56af31dd25e" providerId="ADAL" clId="{9E807FF3-A179-4B07-8FB7-95CCC3B770DE}" dt="2019-10-01T06:01:24.077" v="1986" actId="478"/>
          <ac:cxnSpMkLst>
            <pc:docMk/>
            <pc:sldMk cId="1793133263" sldId="465"/>
            <ac:cxnSpMk id="183" creationId="{B84C5D57-D495-4477-8684-2997E5E7D4BC}"/>
          </ac:cxnSpMkLst>
        </pc:cxnChg>
        <pc:cxnChg chg="del mod">
          <ac:chgData name="Troels Mortensen (TRMO) | VIA" userId="48eeef65-5bf8-474b-9082-b56af31dd25e" providerId="ADAL" clId="{9E807FF3-A179-4B07-8FB7-95CCC3B770DE}" dt="2019-10-01T06:01:23.599" v="1985" actId="478"/>
          <ac:cxnSpMkLst>
            <pc:docMk/>
            <pc:sldMk cId="1793133263" sldId="465"/>
            <ac:cxnSpMk id="184" creationId="{5D68FD5F-8EA9-488E-9EF6-CC6379EA9AC4}"/>
          </ac:cxnSpMkLst>
        </pc:cxnChg>
        <pc:cxnChg chg="add mod">
          <ac:chgData name="Troels Mortensen (TRMO) | VIA" userId="48eeef65-5bf8-474b-9082-b56af31dd25e" providerId="ADAL" clId="{9E807FF3-A179-4B07-8FB7-95CCC3B770DE}" dt="2019-10-01T06:04:04.908" v="2029" actId="1076"/>
          <ac:cxnSpMkLst>
            <pc:docMk/>
            <pc:sldMk cId="1793133263" sldId="465"/>
            <ac:cxnSpMk id="187" creationId="{8CF47720-B235-4986-914A-82668CE525D8}"/>
          </ac:cxnSpMkLst>
        </pc:cxnChg>
        <pc:cxnChg chg="add mod">
          <ac:chgData name="Troels Mortensen (TRMO) | VIA" userId="48eeef65-5bf8-474b-9082-b56af31dd25e" providerId="ADAL" clId="{9E807FF3-A179-4B07-8FB7-95CCC3B770DE}" dt="2019-10-01T06:04:04.908" v="2029" actId="1076"/>
          <ac:cxnSpMkLst>
            <pc:docMk/>
            <pc:sldMk cId="1793133263" sldId="465"/>
            <ac:cxnSpMk id="192" creationId="{5FB3C1CB-94BA-4CD9-B68B-F24E553B68B4}"/>
          </ac:cxnSpMkLst>
        </pc:cxnChg>
        <pc:cxnChg chg="add mod">
          <ac:chgData name="Troels Mortensen (TRMO) | VIA" userId="48eeef65-5bf8-474b-9082-b56af31dd25e" providerId="ADAL" clId="{9E807FF3-A179-4B07-8FB7-95CCC3B770DE}" dt="2019-10-01T06:04:04.908" v="2029" actId="1076"/>
          <ac:cxnSpMkLst>
            <pc:docMk/>
            <pc:sldMk cId="1793133263" sldId="465"/>
            <ac:cxnSpMk id="193" creationId="{5CF24057-B5A6-4B47-B4C2-C676F1F1DC31}"/>
          </ac:cxnSpMkLst>
        </pc:cxnChg>
      </pc:sldChg>
      <pc:sldChg chg="addSp delSp modSp add modAnim">
        <pc:chgData name="Troels Mortensen (TRMO) | VIA" userId="48eeef65-5bf8-474b-9082-b56af31dd25e" providerId="ADAL" clId="{9E807FF3-A179-4B07-8FB7-95CCC3B770DE}" dt="2019-10-01T06:08:00.165" v="2215" actId="14100"/>
        <pc:sldMkLst>
          <pc:docMk/>
          <pc:sldMk cId="3507259757" sldId="466"/>
        </pc:sldMkLst>
        <pc:spChg chg="del">
          <ac:chgData name="Troels Mortensen (TRMO) | VIA" userId="48eeef65-5bf8-474b-9082-b56af31dd25e" providerId="ADAL" clId="{9E807FF3-A179-4B07-8FB7-95CCC3B770DE}" dt="2019-10-01T06:07:17.501" v="2207" actId="478"/>
          <ac:spMkLst>
            <pc:docMk/>
            <pc:sldMk cId="3507259757" sldId="466"/>
            <ac:spMk id="2" creationId="{CAD68EBA-ACCC-4F0B-9BAA-F6687409FF8F}"/>
          </ac:spMkLst>
        </pc:spChg>
        <pc:spChg chg="del">
          <ac:chgData name="Troels Mortensen (TRMO) | VIA" userId="48eeef65-5bf8-474b-9082-b56af31dd25e" providerId="ADAL" clId="{9E807FF3-A179-4B07-8FB7-95CCC3B770DE}" dt="2019-10-01T06:07:17.501" v="2207" actId="478"/>
          <ac:spMkLst>
            <pc:docMk/>
            <pc:sldMk cId="3507259757" sldId="466"/>
            <ac:spMk id="3" creationId="{ED5CF66D-5E90-456F-B749-A5B2E62A5A74}"/>
          </ac:spMkLst>
        </pc:spChg>
        <pc:spChg chg="add mod">
          <ac:chgData name="Troels Mortensen (TRMO) | VIA" userId="48eeef65-5bf8-474b-9082-b56af31dd25e" providerId="ADAL" clId="{9E807FF3-A179-4B07-8FB7-95CCC3B770DE}" dt="2019-10-01T06:07:56.654" v="2213" actId="1076"/>
          <ac:spMkLst>
            <pc:docMk/>
            <pc:sldMk cId="3507259757" sldId="466"/>
            <ac:spMk id="6" creationId="{22CA6C26-C450-4E09-81E5-74AD4DFADFEC}"/>
          </ac:spMkLst>
        </pc:spChg>
        <pc:spChg chg="add mod">
          <ac:chgData name="Troels Mortensen (TRMO) | VIA" userId="48eeef65-5bf8-474b-9082-b56af31dd25e" providerId="ADAL" clId="{9E807FF3-A179-4B07-8FB7-95CCC3B770DE}" dt="2019-10-01T06:07:56.654" v="2213" actId="1076"/>
          <ac:spMkLst>
            <pc:docMk/>
            <pc:sldMk cId="3507259757" sldId="466"/>
            <ac:spMk id="7" creationId="{1B73597C-C8C7-4266-A089-D62EC5ACFFA5}"/>
          </ac:spMkLst>
        </pc:spChg>
        <pc:spChg chg="add mod">
          <ac:chgData name="Troels Mortensen (TRMO) | VIA" userId="48eeef65-5bf8-474b-9082-b56af31dd25e" providerId="ADAL" clId="{9E807FF3-A179-4B07-8FB7-95CCC3B770DE}" dt="2019-10-01T06:07:56.654" v="2213" actId="1076"/>
          <ac:spMkLst>
            <pc:docMk/>
            <pc:sldMk cId="3507259757" sldId="466"/>
            <ac:spMk id="8" creationId="{FDC80D67-159A-4909-B7CB-148C454984DC}"/>
          </ac:spMkLst>
        </pc:spChg>
        <pc:spChg chg="add mod">
          <ac:chgData name="Troels Mortensen (TRMO) | VIA" userId="48eeef65-5bf8-474b-9082-b56af31dd25e" providerId="ADAL" clId="{9E807FF3-A179-4B07-8FB7-95CCC3B770DE}" dt="2019-10-01T06:07:56.654" v="2213" actId="1076"/>
          <ac:spMkLst>
            <pc:docMk/>
            <pc:sldMk cId="3507259757" sldId="466"/>
            <ac:spMk id="9" creationId="{075039C6-7F91-478A-853F-E27D5931D725}"/>
          </ac:spMkLst>
        </pc:spChg>
        <pc:spChg chg="add mod">
          <ac:chgData name="Troels Mortensen (TRMO) | VIA" userId="48eeef65-5bf8-474b-9082-b56af31dd25e" providerId="ADAL" clId="{9E807FF3-A179-4B07-8FB7-95CCC3B770DE}" dt="2019-10-01T06:07:56.654" v="2213" actId="1076"/>
          <ac:spMkLst>
            <pc:docMk/>
            <pc:sldMk cId="3507259757" sldId="466"/>
            <ac:spMk id="10" creationId="{74B9D893-E6DA-48DA-9FE1-9E55ECEFC2FA}"/>
          </ac:spMkLst>
        </pc:spChg>
        <pc:spChg chg="add mod">
          <ac:chgData name="Troels Mortensen (TRMO) | VIA" userId="48eeef65-5bf8-474b-9082-b56af31dd25e" providerId="ADAL" clId="{9E807FF3-A179-4B07-8FB7-95CCC3B770DE}" dt="2019-10-01T06:07:56.654" v="2213" actId="1076"/>
          <ac:spMkLst>
            <pc:docMk/>
            <pc:sldMk cId="3507259757" sldId="466"/>
            <ac:spMk id="11" creationId="{5C2080EB-00E1-4B6F-AE7A-9BC3DE1A2A98}"/>
          </ac:spMkLst>
        </pc:spChg>
        <pc:picChg chg="add del mod">
          <ac:chgData name="Troels Mortensen (TRMO) | VIA" userId="48eeef65-5bf8-474b-9082-b56af31dd25e" providerId="ADAL" clId="{9E807FF3-A179-4B07-8FB7-95CCC3B770DE}" dt="2019-10-01T06:07:54.521" v="2211" actId="478"/>
          <ac:picMkLst>
            <pc:docMk/>
            <pc:sldMk cId="3507259757" sldId="466"/>
            <ac:picMk id="4" creationId="{509F337F-FAF2-41B4-9834-781C0065B09D}"/>
          </ac:picMkLst>
        </pc:picChg>
        <pc:picChg chg="add mod">
          <ac:chgData name="Troels Mortensen (TRMO) | VIA" userId="48eeef65-5bf8-474b-9082-b56af31dd25e" providerId="ADAL" clId="{9E807FF3-A179-4B07-8FB7-95CCC3B770DE}" dt="2019-10-01T06:08:00.165" v="2215" actId="14100"/>
          <ac:picMkLst>
            <pc:docMk/>
            <pc:sldMk cId="3507259757" sldId="466"/>
            <ac:picMk id="5" creationId="{DA6D30AD-8CB3-4AF2-9D44-B15DF22D51C2}"/>
          </ac:picMkLst>
        </pc:picChg>
      </pc:sldChg>
    </pc:docChg>
  </pc:docChgLst>
  <pc:docChgLst>
    <pc:chgData name="Troels Mortensen (TRMO) | VIA" userId="48eeef65-5bf8-474b-9082-b56af31dd25e" providerId="ADAL" clId="{E23F10CA-E5F6-45FF-9DA3-81962FF71C65}"/>
    <pc:docChg chg="undo custSel addSld delSld modSld">
      <pc:chgData name="Troels Mortensen (TRMO) | VIA" userId="48eeef65-5bf8-474b-9082-b56af31dd25e" providerId="ADAL" clId="{E23F10CA-E5F6-45FF-9DA3-81962FF71C65}" dt="2019-03-01T07:34:06.492" v="4481" actId="13822"/>
      <pc:docMkLst>
        <pc:docMk/>
      </pc:docMkLst>
    </pc:docChg>
  </pc:docChgLst>
  <pc:docChgLst>
    <pc:chgData name="Troels Mortensen (TRMO) | VIA" userId="48eeef65-5bf8-474b-9082-b56af31dd25e" providerId="ADAL" clId="{9412465E-C3AB-4DFD-9AA7-D328A1FDA140}"/>
    <pc:docChg chg="undo custSel addSld delSld modSld sldOrd">
      <pc:chgData name="Troels Mortensen (TRMO) | VIA" userId="48eeef65-5bf8-474b-9082-b56af31dd25e" providerId="ADAL" clId="{9412465E-C3AB-4DFD-9AA7-D328A1FDA140}" dt="2019-02-27T07:49:10.329" v="11868" actId="20577"/>
      <pc:docMkLst>
        <pc:docMk/>
      </pc:docMkLst>
      <pc:sldChg chg="modSp add">
        <pc:chgData name="Troels Mortensen (TRMO) | VIA" userId="48eeef65-5bf8-474b-9082-b56af31dd25e" providerId="ADAL" clId="{9412465E-C3AB-4DFD-9AA7-D328A1FDA140}" dt="2019-02-27T07:48:07.219" v="11733" actId="20577"/>
        <pc:sldMkLst>
          <pc:docMk/>
          <pc:sldMk cId="413561731" sldId="293"/>
        </pc:sldMkLst>
        <pc:spChg chg="mod">
          <ac:chgData name="Troels Mortensen (TRMO) | VIA" userId="48eeef65-5bf8-474b-9082-b56af31dd25e" providerId="ADAL" clId="{9412465E-C3AB-4DFD-9AA7-D328A1FDA140}" dt="2019-02-27T07:47:42.741" v="11669" actId="20577"/>
          <ac:spMkLst>
            <pc:docMk/>
            <pc:sldMk cId="413561731" sldId="293"/>
            <ac:spMk id="2" creationId="{5D71555A-BFA9-44D5-874F-64EB30914838}"/>
          </ac:spMkLst>
        </pc:spChg>
        <pc:spChg chg="mod">
          <ac:chgData name="Troels Mortensen (TRMO) | VIA" userId="48eeef65-5bf8-474b-9082-b56af31dd25e" providerId="ADAL" clId="{9412465E-C3AB-4DFD-9AA7-D328A1FDA140}" dt="2019-02-27T07:48:07.219" v="11733" actId="20577"/>
          <ac:spMkLst>
            <pc:docMk/>
            <pc:sldMk cId="413561731" sldId="293"/>
            <ac:spMk id="3" creationId="{6EFA190E-11F8-4710-BF35-D1D82CCCE570}"/>
          </ac:spMkLst>
        </pc:spChg>
      </pc:sldChg>
      <pc:sldMasterChg chg="delSldLayout">
        <pc:chgData name="Troels Mortensen (TRMO) | VIA" userId="48eeef65-5bf8-474b-9082-b56af31dd25e" providerId="ADAL" clId="{9412465E-C3AB-4DFD-9AA7-D328A1FDA140}" dt="2019-02-27T07:47:25.929" v="11657" actId="2696"/>
        <pc:sldMasterMkLst>
          <pc:docMk/>
          <pc:sldMasterMk cId="3023023479" sldId="2147483689"/>
        </pc:sldMasterMkLst>
      </pc:sldMasterChg>
    </pc:docChg>
  </pc:docChgLst>
  <pc:docChgLst>
    <pc:chgData name="Troels Mortensen (TRMO) | VIA" userId="48eeef65-5bf8-474b-9082-b56af31dd25e" providerId="ADAL" clId="{0B883AC1-2A1B-44B3-997B-81EC95B507F4}"/>
    <pc:docChg chg="undo custSel addSld delSld modSld">
      <pc:chgData name="Troels Mortensen (TRMO) | VIA" userId="48eeef65-5bf8-474b-9082-b56af31dd25e" providerId="ADAL" clId="{0B883AC1-2A1B-44B3-997B-81EC95B507F4}" dt="2019-03-05T08:09:36.577" v="3828" actId="20577"/>
      <pc:docMkLst>
        <pc:docMk/>
      </pc:docMkLst>
      <pc:sldChg chg="add del">
        <pc:chgData name="Troels Mortensen (TRMO) | VIA" userId="48eeef65-5bf8-474b-9082-b56af31dd25e" providerId="ADAL" clId="{0B883AC1-2A1B-44B3-997B-81EC95B507F4}" dt="2019-03-03T09:57:13.298" v="3619"/>
        <pc:sldMkLst>
          <pc:docMk/>
          <pc:sldMk cId="2937885293" sldId="265"/>
        </pc:sldMkLst>
      </pc:sldChg>
      <pc:sldChg chg="modSp">
        <pc:chgData name="Troels Mortensen (TRMO) | VIA" userId="48eeef65-5bf8-474b-9082-b56af31dd25e" providerId="ADAL" clId="{0B883AC1-2A1B-44B3-997B-81EC95B507F4}" dt="2019-03-01T10:17:57.406" v="40" actId="20577"/>
        <pc:sldMkLst>
          <pc:docMk/>
          <pc:sldMk cId="413561731" sldId="293"/>
        </pc:sldMkLst>
        <pc:spChg chg="mod">
          <ac:chgData name="Troels Mortensen (TRMO) | VIA" userId="48eeef65-5bf8-474b-9082-b56af31dd25e" providerId="ADAL" clId="{0B883AC1-2A1B-44B3-997B-81EC95B507F4}" dt="2019-03-01T10:17:57.406" v="40" actId="20577"/>
          <ac:spMkLst>
            <pc:docMk/>
            <pc:sldMk cId="413561731" sldId="293"/>
            <ac:spMk id="3" creationId="{6EFA190E-11F8-4710-BF35-D1D82CCCE570}"/>
          </ac:spMkLst>
        </pc:spChg>
      </pc:sldChg>
      <pc:sldChg chg="add">
        <pc:chgData name="Troels Mortensen (TRMO) | VIA" userId="48eeef65-5bf8-474b-9082-b56af31dd25e" providerId="ADAL" clId="{0B883AC1-2A1B-44B3-997B-81EC95B507F4}" dt="2019-03-02T16:54:40.558" v="3300"/>
        <pc:sldMkLst>
          <pc:docMk/>
          <pc:sldMk cId="2866408521" sldId="308"/>
        </pc:sldMkLst>
      </pc:sldChg>
      <pc:sldChg chg="add">
        <pc:chgData name="Troels Mortensen (TRMO) | VIA" userId="48eeef65-5bf8-474b-9082-b56af31dd25e" providerId="ADAL" clId="{0B883AC1-2A1B-44B3-997B-81EC95B507F4}" dt="2019-03-02T16:54:26.246" v="3299"/>
        <pc:sldMkLst>
          <pc:docMk/>
          <pc:sldMk cId="2082861077" sldId="312"/>
        </pc:sldMkLst>
      </pc:sldChg>
      <pc:sldChg chg="addSp delSp modSp add modAnim">
        <pc:chgData name="Troels Mortensen (TRMO) | VIA" userId="48eeef65-5bf8-474b-9082-b56af31dd25e" providerId="ADAL" clId="{0B883AC1-2A1B-44B3-997B-81EC95B507F4}" dt="2019-03-01T10:29:41.917" v="561" actId="164"/>
        <pc:sldMkLst>
          <pc:docMk/>
          <pc:sldMk cId="401882982" sldId="353"/>
        </pc:sldMkLst>
        <pc:spChg chg="del">
          <ac:chgData name="Troels Mortensen (TRMO) | VIA" userId="48eeef65-5bf8-474b-9082-b56af31dd25e" providerId="ADAL" clId="{0B883AC1-2A1B-44B3-997B-81EC95B507F4}" dt="2019-03-01T10:26:09.606" v="489" actId="478"/>
          <ac:spMkLst>
            <pc:docMk/>
            <pc:sldMk cId="401882982" sldId="353"/>
            <ac:spMk id="2" creationId="{C5779F9F-90EB-4EB5-8DFC-DBC870B3B88B}"/>
          </ac:spMkLst>
        </pc:spChg>
        <pc:spChg chg="mod">
          <ac:chgData name="Troels Mortensen (TRMO) | VIA" userId="48eeef65-5bf8-474b-9082-b56af31dd25e" providerId="ADAL" clId="{0B883AC1-2A1B-44B3-997B-81EC95B507F4}" dt="2019-03-01T10:29:41.917" v="561" actId="164"/>
          <ac:spMkLst>
            <pc:docMk/>
            <pc:sldMk cId="401882982" sldId="353"/>
            <ac:spMk id="64" creationId="{3482C2BE-D802-4EE5-890A-2FF8FC3DA7CF}"/>
          </ac:spMkLst>
        </pc:spChg>
        <pc:spChg chg="mod">
          <ac:chgData name="Troels Mortensen (TRMO) | VIA" userId="48eeef65-5bf8-474b-9082-b56af31dd25e" providerId="ADAL" clId="{0B883AC1-2A1B-44B3-997B-81EC95B507F4}" dt="2019-03-01T10:29:41.917" v="561" actId="164"/>
          <ac:spMkLst>
            <pc:docMk/>
            <pc:sldMk cId="401882982" sldId="353"/>
            <ac:spMk id="65" creationId="{EDFE3CB8-5897-4733-A25E-B2EB85438DA8}"/>
          </ac:spMkLst>
        </pc:spChg>
        <pc:spChg chg="mod">
          <ac:chgData name="Troels Mortensen (TRMO) | VIA" userId="48eeef65-5bf8-474b-9082-b56af31dd25e" providerId="ADAL" clId="{0B883AC1-2A1B-44B3-997B-81EC95B507F4}" dt="2019-03-01T10:29:41.917" v="561" actId="164"/>
          <ac:spMkLst>
            <pc:docMk/>
            <pc:sldMk cId="401882982" sldId="353"/>
            <ac:spMk id="66" creationId="{24CF2633-82BA-4EA6-B859-B7C6512FAE04}"/>
          </ac:spMkLst>
        </pc:spChg>
        <pc:spChg chg="mod">
          <ac:chgData name="Troels Mortensen (TRMO) | VIA" userId="48eeef65-5bf8-474b-9082-b56af31dd25e" providerId="ADAL" clId="{0B883AC1-2A1B-44B3-997B-81EC95B507F4}" dt="2019-03-01T10:29:41.917" v="561" actId="164"/>
          <ac:spMkLst>
            <pc:docMk/>
            <pc:sldMk cId="401882982" sldId="353"/>
            <ac:spMk id="67" creationId="{14A528E9-72DD-4CFE-871A-DE8D3AC60283}"/>
          </ac:spMkLst>
        </pc:spChg>
        <pc:spChg chg="mod">
          <ac:chgData name="Troels Mortensen (TRMO) | VIA" userId="48eeef65-5bf8-474b-9082-b56af31dd25e" providerId="ADAL" clId="{0B883AC1-2A1B-44B3-997B-81EC95B507F4}" dt="2019-03-01T10:29:41.917" v="561" actId="164"/>
          <ac:spMkLst>
            <pc:docMk/>
            <pc:sldMk cId="401882982" sldId="353"/>
            <ac:spMk id="100" creationId="{4E00F762-59EF-4B7D-A850-3EE427B33F82}"/>
          </ac:spMkLst>
        </pc:spChg>
        <pc:spChg chg="add del">
          <ac:chgData name="Troels Mortensen (TRMO) | VIA" userId="48eeef65-5bf8-474b-9082-b56af31dd25e" providerId="ADAL" clId="{0B883AC1-2A1B-44B3-997B-81EC95B507F4}" dt="2019-03-01T10:28:44.744" v="491" actId="478"/>
          <ac:spMkLst>
            <pc:docMk/>
            <pc:sldMk cId="401882982" sldId="353"/>
            <ac:spMk id="106" creationId="{52556FA2-F110-4D58-B1F9-01C46F93780A}"/>
          </ac:spMkLst>
        </pc:spChg>
        <pc:spChg chg="add mod">
          <ac:chgData name="Troels Mortensen (TRMO) | VIA" userId="48eeef65-5bf8-474b-9082-b56af31dd25e" providerId="ADAL" clId="{0B883AC1-2A1B-44B3-997B-81EC95B507F4}" dt="2019-03-01T10:28:47.002" v="493" actId="164"/>
          <ac:spMkLst>
            <pc:docMk/>
            <pc:sldMk cId="401882982" sldId="353"/>
            <ac:spMk id="107" creationId="{1C196B91-BE28-4417-9E6E-680E049D48FC}"/>
          </ac:spMkLst>
        </pc:spChg>
        <pc:spChg chg="add mod">
          <ac:chgData name="Troels Mortensen (TRMO) | VIA" userId="48eeef65-5bf8-474b-9082-b56af31dd25e" providerId="ADAL" clId="{0B883AC1-2A1B-44B3-997B-81EC95B507F4}" dt="2019-03-01T10:28:47.002" v="493" actId="164"/>
          <ac:spMkLst>
            <pc:docMk/>
            <pc:sldMk cId="401882982" sldId="353"/>
            <ac:spMk id="109" creationId="{1FFC36B7-8DD9-40A7-AA05-A951B13E3C18}"/>
          </ac:spMkLst>
        </pc:spChg>
        <pc:grpChg chg="add mod">
          <ac:chgData name="Troels Mortensen (TRMO) | VIA" userId="48eeef65-5bf8-474b-9082-b56af31dd25e" providerId="ADAL" clId="{0B883AC1-2A1B-44B3-997B-81EC95B507F4}" dt="2019-03-01T10:28:48.943" v="494" actId="14100"/>
          <ac:grpSpMkLst>
            <pc:docMk/>
            <pc:sldMk cId="401882982" sldId="353"/>
            <ac:grpSpMk id="3" creationId="{0D969ADD-4F0F-401F-9C52-FB23253F2755}"/>
          </ac:grpSpMkLst>
        </pc:grpChg>
        <pc:grpChg chg="add mod">
          <ac:chgData name="Troels Mortensen (TRMO) | VIA" userId="48eeef65-5bf8-474b-9082-b56af31dd25e" providerId="ADAL" clId="{0B883AC1-2A1B-44B3-997B-81EC95B507F4}" dt="2019-03-01T10:29:41.917" v="561" actId="164"/>
          <ac:grpSpMkLst>
            <pc:docMk/>
            <pc:sldMk cId="401882982" sldId="353"/>
            <ac:grpSpMk id="4" creationId="{95E48034-5D42-40F4-B084-4941C2F74DEE}"/>
          </ac:grpSpMkLst>
        </pc:grpChg>
        <pc:cxnChg chg="mod">
          <ac:chgData name="Troels Mortensen (TRMO) | VIA" userId="48eeef65-5bf8-474b-9082-b56af31dd25e" providerId="ADAL" clId="{0B883AC1-2A1B-44B3-997B-81EC95B507F4}" dt="2019-03-01T10:29:41.917" v="561" actId="164"/>
          <ac:cxnSpMkLst>
            <pc:docMk/>
            <pc:sldMk cId="401882982" sldId="353"/>
            <ac:cxnSpMk id="69" creationId="{C3E47EE3-27D3-48A2-8E3F-C6FDF9F22A16}"/>
          </ac:cxnSpMkLst>
        </pc:cxnChg>
        <pc:cxnChg chg="mod">
          <ac:chgData name="Troels Mortensen (TRMO) | VIA" userId="48eeef65-5bf8-474b-9082-b56af31dd25e" providerId="ADAL" clId="{0B883AC1-2A1B-44B3-997B-81EC95B507F4}" dt="2019-03-01T10:29:41.917" v="561" actId="164"/>
          <ac:cxnSpMkLst>
            <pc:docMk/>
            <pc:sldMk cId="401882982" sldId="353"/>
            <ac:cxnSpMk id="70" creationId="{C59B2454-C65E-4B89-B334-22A5AE26D7A4}"/>
          </ac:cxnSpMkLst>
        </pc:cxnChg>
        <pc:cxnChg chg="mod">
          <ac:chgData name="Troels Mortensen (TRMO) | VIA" userId="48eeef65-5bf8-474b-9082-b56af31dd25e" providerId="ADAL" clId="{0B883AC1-2A1B-44B3-997B-81EC95B507F4}" dt="2019-03-01T10:29:41.917" v="561" actId="164"/>
          <ac:cxnSpMkLst>
            <pc:docMk/>
            <pc:sldMk cId="401882982" sldId="353"/>
            <ac:cxnSpMk id="84" creationId="{01D496C4-2375-4C65-AFC1-793754235CD8}"/>
          </ac:cxnSpMkLst>
        </pc:cxnChg>
        <pc:cxnChg chg="mod">
          <ac:chgData name="Troels Mortensen (TRMO) | VIA" userId="48eeef65-5bf8-474b-9082-b56af31dd25e" providerId="ADAL" clId="{0B883AC1-2A1B-44B3-997B-81EC95B507F4}" dt="2019-03-01T10:29:41.917" v="561" actId="164"/>
          <ac:cxnSpMkLst>
            <pc:docMk/>
            <pc:sldMk cId="401882982" sldId="353"/>
            <ac:cxnSpMk id="87" creationId="{14EB2CE2-68BF-43C0-9C41-40A0FAB3C471}"/>
          </ac:cxnSpMkLst>
        </pc:cxnChg>
        <pc:cxnChg chg="mod">
          <ac:chgData name="Troels Mortensen (TRMO) | VIA" userId="48eeef65-5bf8-474b-9082-b56af31dd25e" providerId="ADAL" clId="{0B883AC1-2A1B-44B3-997B-81EC95B507F4}" dt="2019-03-01T10:29:41.917" v="561" actId="164"/>
          <ac:cxnSpMkLst>
            <pc:docMk/>
            <pc:sldMk cId="401882982" sldId="353"/>
            <ac:cxnSpMk id="89" creationId="{159F6B54-EC6C-4422-9566-FEED0BB0E223}"/>
          </ac:cxnSpMkLst>
        </pc:cxnChg>
        <pc:cxnChg chg="mod">
          <ac:chgData name="Troels Mortensen (TRMO) | VIA" userId="48eeef65-5bf8-474b-9082-b56af31dd25e" providerId="ADAL" clId="{0B883AC1-2A1B-44B3-997B-81EC95B507F4}" dt="2019-03-01T10:29:41.917" v="561" actId="164"/>
          <ac:cxnSpMkLst>
            <pc:docMk/>
            <pc:sldMk cId="401882982" sldId="353"/>
            <ac:cxnSpMk id="91" creationId="{6F507916-6B41-4919-9303-A0495CB3698F}"/>
          </ac:cxnSpMkLst>
        </pc:cxnChg>
        <pc:cxnChg chg="mod">
          <ac:chgData name="Troels Mortensen (TRMO) | VIA" userId="48eeef65-5bf8-474b-9082-b56af31dd25e" providerId="ADAL" clId="{0B883AC1-2A1B-44B3-997B-81EC95B507F4}" dt="2019-03-01T10:29:41.917" v="561" actId="164"/>
          <ac:cxnSpMkLst>
            <pc:docMk/>
            <pc:sldMk cId="401882982" sldId="353"/>
            <ac:cxnSpMk id="94" creationId="{AA77E8D2-6523-42EE-B150-6A9CC8CCCF54}"/>
          </ac:cxnSpMkLst>
        </pc:cxnChg>
      </pc:sldChg>
      <pc:sldChg chg="addSp delSp modSp add">
        <pc:chgData name="Troels Mortensen (TRMO) | VIA" userId="48eeef65-5bf8-474b-9082-b56af31dd25e" providerId="ADAL" clId="{0B883AC1-2A1B-44B3-997B-81EC95B507F4}" dt="2019-03-01T10:21:23.650" v="324" actId="207"/>
        <pc:sldMkLst>
          <pc:docMk/>
          <pc:sldMk cId="327049583" sldId="393"/>
        </pc:sldMkLst>
        <pc:spChg chg="del">
          <ac:chgData name="Troels Mortensen (TRMO) | VIA" userId="48eeef65-5bf8-474b-9082-b56af31dd25e" providerId="ADAL" clId="{0B883AC1-2A1B-44B3-997B-81EC95B507F4}" dt="2019-03-01T10:18:02.381" v="42" actId="478"/>
          <ac:spMkLst>
            <pc:docMk/>
            <pc:sldMk cId="327049583" sldId="393"/>
            <ac:spMk id="2" creationId="{38B7E447-BFD4-4439-B32C-EE3F60E06863}"/>
          </ac:spMkLst>
        </pc:spChg>
        <pc:spChg chg="del">
          <ac:chgData name="Troels Mortensen (TRMO) | VIA" userId="48eeef65-5bf8-474b-9082-b56af31dd25e" providerId="ADAL" clId="{0B883AC1-2A1B-44B3-997B-81EC95B507F4}" dt="2019-03-01T10:18:02.381" v="42" actId="478"/>
          <ac:spMkLst>
            <pc:docMk/>
            <pc:sldMk cId="327049583" sldId="393"/>
            <ac:spMk id="3" creationId="{8D4E93D9-3465-4834-92AA-D65E12B5C418}"/>
          </ac:spMkLst>
        </pc:spChg>
        <pc:spChg chg="add mod">
          <ac:chgData name="Troels Mortensen (TRMO) | VIA" userId="48eeef65-5bf8-474b-9082-b56af31dd25e" providerId="ADAL" clId="{0B883AC1-2A1B-44B3-997B-81EC95B507F4}" dt="2019-03-01T10:18:20.949" v="55" actId="207"/>
          <ac:spMkLst>
            <pc:docMk/>
            <pc:sldMk cId="327049583" sldId="393"/>
            <ac:spMk id="4" creationId="{30BEA3FB-4E46-4490-BF42-3C3F0D6329C6}"/>
          </ac:spMkLst>
        </pc:spChg>
        <pc:spChg chg="add mod">
          <ac:chgData name="Troels Mortensen (TRMO) | VIA" userId="48eeef65-5bf8-474b-9082-b56af31dd25e" providerId="ADAL" clId="{0B883AC1-2A1B-44B3-997B-81EC95B507F4}" dt="2019-03-01T10:18:24.454" v="62" actId="20577"/>
          <ac:spMkLst>
            <pc:docMk/>
            <pc:sldMk cId="327049583" sldId="393"/>
            <ac:spMk id="5" creationId="{AD25AA00-D70C-4125-A37F-5865AC58B2BC}"/>
          </ac:spMkLst>
        </pc:spChg>
        <pc:spChg chg="add mod">
          <ac:chgData name="Troels Mortensen (TRMO) | VIA" userId="48eeef65-5bf8-474b-9082-b56af31dd25e" providerId="ADAL" clId="{0B883AC1-2A1B-44B3-997B-81EC95B507F4}" dt="2019-03-01T10:21:23.650" v="324" actId="207"/>
          <ac:spMkLst>
            <pc:docMk/>
            <pc:sldMk cId="327049583" sldId="393"/>
            <ac:spMk id="8" creationId="{BC1EC46F-61E8-4A4B-BE59-F88F2B5DC62F}"/>
          </ac:spMkLst>
        </pc:spChg>
        <pc:spChg chg="add mod ord">
          <ac:chgData name="Troels Mortensen (TRMO) | VIA" userId="48eeef65-5bf8-474b-9082-b56af31dd25e" providerId="ADAL" clId="{0B883AC1-2A1B-44B3-997B-81EC95B507F4}" dt="2019-03-01T10:19:50.286" v="155" actId="167"/>
          <ac:spMkLst>
            <pc:docMk/>
            <pc:sldMk cId="327049583" sldId="393"/>
            <ac:spMk id="9" creationId="{86256DDE-9D47-44C5-BC7E-CAE2427DDBB0}"/>
          </ac:spMkLst>
        </pc:spChg>
        <pc:spChg chg="add mod ord">
          <ac:chgData name="Troels Mortensen (TRMO) | VIA" userId="48eeef65-5bf8-474b-9082-b56af31dd25e" providerId="ADAL" clId="{0B883AC1-2A1B-44B3-997B-81EC95B507F4}" dt="2019-03-01T10:19:42.877" v="153" actId="167"/>
          <ac:spMkLst>
            <pc:docMk/>
            <pc:sldMk cId="327049583" sldId="393"/>
            <ac:spMk id="10" creationId="{8E0E0169-D64F-4D0F-ACC3-BD6F78CE2125}"/>
          </ac:spMkLst>
        </pc:spChg>
        <pc:cxnChg chg="add mod">
          <ac:chgData name="Troels Mortensen (TRMO) | VIA" userId="48eeef65-5bf8-474b-9082-b56af31dd25e" providerId="ADAL" clId="{0B883AC1-2A1B-44B3-997B-81EC95B507F4}" dt="2019-03-01T10:18:33.557" v="64" actId="13822"/>
          <ac:cxnSpMkLst>
            <pc:docMk/>
            <pc:sldMk cId="327049583" sldId="393"/>
            <ac:cxnSpMk id="7" creationId="{96DAB6F2-23E7-438A-BBB9-B08667398F71}"/>
          </ac:cxnSpMkLst>
        </pc:cxnChg>
      </pc:sldChg>
      <pc:sldChg chg="addSp delSp modSp add modTransition modAnim">
        <pc:chgData name="Troels Mortensen (TRMO) | VIA" userId="48eeef65-5bf8-474b-9082-b56af31dd25e" providerId="ADAL" clId="{0B883AC1-2A1B-44B3-997B-81EC95B507F4}" dt="2019-03-02T16:55:36.786" v="3308" actId="20577"/>
        <pc:sldMkLst>
          <pc:docMk/>
          <pc:sldMk cId="2080365063" sldId="394"/>
        </pc:sldMkLst>
        <pc:spChg chg="del">
          <ac:chgData name="Troels Mortensen (TRMO) | VIA" userId="48eeef65-5bf8-474b-9082-b56af31dd25e" providerId="ADAL" clId="{0B883AC1-2A1B-44B3-997B-81EC95B507F4}" dt="2019-03-01T10:19:59.983" v="158" actId="478"/>
          <ac:spMkLst>
            <pc:docMk/>
            <pc:sldMk cId="2080365063" sldId="394"/>
            <ac:spMk id="4" creationId="{30BEA3FB-4E46-4490-BF42-3C3F0D6329C6}"/>
          </ac:spMkLst>
        </pc:spChg>
        <pc:spChg chg="mod">
          <ac:chgData name="Troels Mortensen (TRMO) | VIA" userId="48eeef65-5bf8-474b-9082-b56af31dd25e" providerId="ADAL" clId="{0B883AC1-2A1B-44B3-997B-81EC95B507F4}" dt="2019-03-01T10:20:04.368" v="172" actId="1036"/>
          <ac:spMkLst>
            <pc:docMk/>
            <pc:sldMk cId="2080365063" sldId="394"/>
            <ac:spMk id="5" creationId="{AD25AA00-D70C-4125-A37F-5865AC58B2BC}"/>
          </ac:spMkLst>
        </pc:spChg>
        <pc:spChg chg="add mod">
          <ac:chgData name="Troels Mortensen (TRMO) | VIA" userId="48eeef65-5bf8-474b-9082-b56af31dd25e" providerId="ADAL" clId="{0B883AC1-2A1B-44B3-997B-81EC95B507F4}" dt="2019-03-02T16:55:36.786" v="3308" actId="20577"/>
          <ac:spMkLst>
            <pc:docMk/>
            <pc:sldMk cId="2080365063" sldId="394"/>
            <ac:spMk id="6" creationId="{095B5DC7-0D5F-4038-8CC5-2BA5A6309446}"/>
          </ac:spMkLst>
        </pc:spChg>
        <pc:spChg chg="del">
          <ac:chgData name="Troels Mortensen (TRMO) | VIA" userId="48eeef65-5bf8-474b-9082-b56af31dd25e" providerId="ADAL" clId="{0B883AC1-2A1B-44B3-997B-81EC95B507F4}" dt="2019-03-01T10:20:07.465" v="173" actId="478"/>
          <ac:spMkLst>
            <pc:docMk/>
            <pc:sldMk cId="2080365063" sldId="394"/>
            <ac:spMk id="8" creationId="{BC1EC46F-61E8-4A4B-BE59-F88F2B5DC62F}"/>
          </ac:spMkLst>
        </pc:spChg>
        <pc:spChg chg="mod">
          <ac:chgData name="Troels Mortensen (TRMO) | VIA" userId="48eeef65-5bf8-474b-9082-b56af31dd25e" providerId="ADAL" clId="{0B883AC1-2A1B-44B3-997B-81EC95B507F4}" dt="2019-03-01T10:20:22.946" v="179" actId="1076"/>
          <ac:spMkLst>
            <pc:docMk/>
            <pc:sldMk cId="2080365063" sldId="394"/>
            <ac:spMk id="9" creationId="{86256DDE-9D47-44C5-BC7E-CAE2427DDBB0}"/>
          </ac:spMkLst>
        </pc:spChg>
        <pc:spChg chg="mod">
          <ac:chgData name="Troels Mortensen (TRMO) | VIA" userId="48eeef65-5bf8-474b-9082-b56af31dd25e" providerId="ADAL" clId="{0B883AC1-2A1B-44B3-997B-81EC95B507F4}" dt="2019-03-02T16:55:17.561" v="3305" actId="14100"/>
          <ac:spMkLst>
            <pc:docMk/>
            <pc:sldMk cId="2080365063" sldId="394"/>
            <ac:spMk id="10" creationId="{8E0E0169-D64F-4D0F-ACC3-BD6F78CE2125}"/>
          </ac:spMkLst>
        </pc:spChg>
        <pc:cxnChg chg="add mod">
          <ac:chgData name="Troels Mortensen (TRMO) | VIA" userId="48eeef65-5bf8-474b-9082-b56af31dd25e" providerId="ADAL" clId="{0B883AC1-2A1B-44B3-997B-81EC95B507F4}" dt="2019-03-02T16:55:17.561" v="3305" actId="14100"/>
          <ac:cxnSpMkLst>
            <pc:docMk/>
            <pc:sldMk cId="2080365063" sldId="394"/>
            <ac:cxnSpMk id="3" creationId="{B7145E06-E135-4CA6-AECA-F6CDF4BCAA68}"/>
          </ac:cxnSpMkLst>
        </pc:cxnChg>
        <pc:cxnChg chg="mod">
          <ac:chgData name="Troels Mortensen (TRMO) | VIA" userId="48eeef65-5bf8-474b-9082-b56af31dd25e" providerId="ADAL" clId="{0B883AC1-2A1B-44B3-997B-81EC95B507F4}" dt="2019-03-01T10:20:04.368" v="172" actId="1036"/>
          <ac:cxnSpMkLst>
            <pc:docMk/>
            <pc:sldMk cId="2080365063" sldId="394"/>
            <ac:cxnSpMk id="7" creationId="{96DAB6F2-23E7-438A-BBB9-B08667398F71}"/>
          </ac:cxnSpMkLst>
        </pc:cxnChg>
      </pc:sldChg>
      <pc:sldChg chg="delSp modSp add">
        <pc:chgData name="Troels Mortensen (TRMO) | VIA" userId="48eeef65-5bf8-474b-9082-b56af31dd25e" providerId="ADAL" clId="{0B883AC1-2A1B-44B3-997B-81EC95B507F4}" dt="2019-03-01T10:22:43.181" v="487" actId="478"/>
        <pc:sldMkLst>
          <pc:docMk/>
          <pc:sldMk cId="2436321425" sldId="396"/>
        </pc:sldMkLst>
        <pc:spChg chg="mod">
          <ac:chgData name="Troels Mortensen (TRMO) | VIA" userId="48eeef65-5bf8-474b-9082-b56af31dd25e" providerId="ADAL" clId="{0B883AC1-2A1B-44B3-997B-81EC95B507F4}" dt="2019-03-01T10:22:39.568" v="486" actId="20577"/>
          <ac:spMkLst>
            <pc:docMk/>
            <pc:sldMk cId="2436321425" sldId="396"/>
            <ac:spMk id="2" creationId="{AE22994C-B565-490A-A36A-CA9329BFC6EA}"/>
          </ac:spMkLst>
        </pc:spChg>
        <pc:spChg chg="del">
          <ac:chgData name="Troels Mortensen (TRMO) | VIA" userId="48eeef65-5bf8-474b-9082-b56af31dd25e" providerId="ADAL" clId="{0B883AC1-2A1B-44B3-997B-81EC95B507F4}" dt="2019-03-01T10:22:43.181" v="487" actId="478"/>
          <ac:spMkLst>
            <pc:docMk/>
            <pc:sldMk cId="2436321425" sldId="396"/>
            <ac:spMk id="3" creationId="{6F4E81D0-1886-417F-9BB9-89770BF057CC}"/>
          </ac:spMkLst>
        </pc:spChg>
      </pc:sldChg>
      <pc:sldChg chg="addSp delSp modSp add modTransition modAnim">
        <pc:chgData name="Troels Mortensen (TRMO) | VIA" userId="48eeef65-5bf8-474b-9082-b56af31dd25e" providerId="ADAL" clId="{0B883AC1-2A1B-44B3-997B-81EC95B507F4}" dt="2019-03-01T10:32:40.199" v="645"/>
        <pc:sldMkLst>
          <pc:docMk/>
          <pc:sldMk cId="3514654109" sldId="397"/>
        </pc:sldMkLst>
        <pc:spChg chg="del">
          <ac:chgData name="Troels Mortensen (TRMO) | VIA" userId="48eeef65-5bf8-474b-9082-b56af31dd25e" providerId="ADAL" clId="{0B883AC1-2A1B-44B3-997B-81EC95B507F4}" dt="2019-03-01T10:29:11.617" v="499" actId="478"/>
          <ac:spMkLst>
            <pc:docMk/>
            <pc:sldMk cId="3514654109" sldId="397"/>
            <ac:spMk id="8" creationId="{67F349F8-1B19-4BFD-94FE-96F6A76F8240}"/>
          </ac:spMkLst>
        </pc:spChg>
        <pc:spChg chg="del">
          <ac:chgData name="Troels Mortensen (TRMO) | VIA" userId="48eeef65-5bf8-474b-9082-b56af31dd25e" providerId="ADAL" clId="{0B883AC1-2A1B-44B3-997B-81EC95B507F4}" dt="2019-03-01T10:29:11.617" v="499" actId="478"/>
          <ac:spMkLst>
            <pc:docMk/>
            <pc:sldMk cId="3514654109" sldId="397"/>
            <ac:spMk id="9" creationId="{2DE00C93-C2A8-4132-91C2-AC18BAC9E737}"/>
          </ac:spMkLst>
        </pc:spChg>
        <pc:spChg chg="del">
          <ac:chgData name="Troels Mortensen (TRMO) | VIA" userId="48eeef65-5bf8-474b-9082-b56af31dd25e" providerId="ADAL" clId="{0B883AC1-2A1B-44B3-997B-81EC95B507F4}" dt="2019-03-01T10:29:11.617" v="499" actId="478"/>
          <ac:spMkLst>
            <pc:docMk/>
            <pc:sldMk cId="3514654109" sldId="397"/>
            <ac:spMk id="10" creationId="{78D13A75-4871-4DC2-82C0-584D8165B127}"/>
          </ac:spMkLst>
        </pc:spChg>
        <pc:spChg chg="del mod">
          <ac:chgData name="Troels Mortensen (TRMO) | VIA" userId="48eeef65-5bf8-474b-9082-b56af31dd25e" providerId="ADAL" clId="{0B883AC1-2A1B-44B3-997B-81EC95B507F4}" dt="2019-03-01T10:29:47.925" v="562" actId="478"/>
          <ac:spMkLst>
            <pc:docMk/>
            <pc:sldMk cId="3514654109" sldId="397"/>
            <ac:spMk id="64" creationId="{3482C2BE-D802-4EE5-890A-2FF8FC3DA7CF}"/>
          </ac:spMkLst>
        </pc:spChg>
        <pc:spChg chg="del mod">
          <ac:chgData name="Troels Mortensen (TRMO) | VIA" userId="48eeef65-5bf8-474b-9082-b56af31dd25e" providerId="ADAL" clId="{0B883AC1-2A1B-44B3-997B-81EC95B507F4}" dt="2019-03-01T10:29:47.925" v="562" actId="478"/>
          <ac:spMkLst>
            <pc:docMk/>
            <pc:sldMk cId="3514654109" sldId="397"/>
            <ac:spMk id="65" creationId="{EDFE3CB8-5897-4733-A25E-B2EB85438DA8}"/>
          </ac:spMkLst>
        </pc:spChg>
        <pc:spChg chg="del mod">
          <ac:chgData name="Troels Mortensen (TRMO) | VIA" userId="48eeef65-5bf8-474b-9082-b56af31dd25e" providerId="ADAL" clId="{0B883AC1-2A1B-44B3-997B-81EC95B507F4}" dt="2019-03-01T10:29:47.925" v="562" actId="478"/>
          <ac:spMkLst>
            <pc:docMk/>
            <pc:sldMk cId="3514654109" sldId="397"/>
            <ac:spMk id="66" creationId="{24CF2633-82BA-4EA6-B859-B7C6512FAE04}"/>
          </ac:spMkLst>
        </pc:spChg>
        <pc:spChg chg="del mod">
          <ac:chgData name="Troels Mortensen (TRMO) | VIA" userId="48eeef65-5bf8-474b-9082-b56af31dd25e" providerId="ADAL" clId="{0B883AC1-2A1B-44B3-997B-81EC95B507F4}" dt="2019-03-01T10:29:47.925" v="562" actId="478"/>
          <ac:spMkLst>
            <pc:docMk/>
            <pc:sldMk cId="3514654109" sldId="397"/>
            <ac:spMk id="67" creationId="{14A528E9-72DD-4CFE-871A-DE8D3AC60283}"/>
          </ac:spMkLst>
        </pc:spChg>
        <pc:spChg chg="del mod">
          <ac:chgData name="Troels Mortensen (TRMO) | VIA" userId="48eeef65-5bf8-474b-9082-b56af31dd25e" providerId="ADAL" clId="{0B883AC1-2A1B-44B3-997B-81EC95B507F4}" dt="2019-03-01T10:29:47.925" v="562" actId="478"/>
          <ac:spMkLst>
            <pc:docMk/>
            <pc:sldMk cId="3514654109" sldId="397"/>
            <ac:spMk id="100" creationId="{4E00F762-59EF-4B7D-A850-3EE427B33F82}"/>
          </ac:spMkLst>
        </pc:spChg>
        <pc:spChg chg="mod">
          <ac:chgData name="Troels Mortensen (TRMO) | VIA" userId="48eeef65-5bf8-474b-9082-b56af31dd25e" providerId="ADAL" clId="{0B883AC1-2A1B-44B3-997B-81EC95B507F4}" dt="2019-03-01T10:30:07.364" v="584" actId="1036"/>
          <ac:spMkLst>
            <pc:docMk/>
            <pc:sldMk cId="3514654109" sldId="397"/>
            <ac:spMk id="104" creationId="{8FF15A4B-2D5C-4C79-8943-08143069DA4D}"/>
          </ac:spMkLst>
        </pc:spChg>
        <pc:spChg chg="add mod ord">
          <ac:chgData name="Troels Mortensen (TRMO) | VIA" userId="48eeef65-5bf8-474b-9082-b56af31dd25e" providerId="ADAL" clId="{0B883AC1-2A1B-44B3-997B-81EC95B507F4}" dt="2019-03-01T10:32:13.622" v="635" actId="1076"/>
          <ac:spMkLst>
            <pc:docMk/>
            <pc:sldMk cId="3514654109" sldId="397"/>
            <ac:spMk id="135" creationId="{F8329733-0565-44CC-AE4D-3C3219F780BA}"/>
          </ac:spMkLst>
        </pc:spChg>
        <pc:grpChg chg="mod">
          <ac:chgData name="Troels Mortensen (TRMO) | VIA" userId="48eeef65-5bf8-474b-9082-b56af31dd25e" providerId="ADAL" clId="{0B883AC1-2A1B-44B3-997B-81EC95B507F4}" dt="2019-03-01T10:29:25.100" v="558" actId="1037"/>
          <ac:grpSpMkLst>
            <pc:docMk/>
            <pc:sldMk cId="3514654109" sldId="397"/>
            <ac:grpSpMk id="30" creationId="{2D125FE0-2675-40FC-9E33-C2D24F8776BA}"/>
          </ac:grpSpMkLst>
        </pc:grpChg>
        <pc:grpChg chg="mod">
          <ac:chgData name="Troels Mortensen (TRMO) | VIA" userId="48eeef65-5bf8-474b-9082-b56af31dd25e" providerId="ADAL" clId="{0B883AC1-2A1B-44B3-997B-81EC95B507F4}" dt="2019-03-01T10:29:25.100" v="558" actId="1037"/>
          <ac:grpSpMkLst>
            <pc:docMk/>
            <pc:sldMk cId="3514654109" sldId="397"/>
            <ac:grpSpMk id="35" creationId="{0BE3AB97-ECE3-41C0-9587-3B2E69364A21}"/>
          </ac:grpSpMkLst>
        </pc:grpChg>
        <pc:grpChg chg="mod">
          <ac:chgData name="Troels Mortensen (TRMO) | VIA" userId="48eeef65-5bf8-474b-9082-b56af31dd25e" providerId="ADAL" clId="{0B883AC1-2A1B-44B3-997B-81EC95B507F4}" dt="2019-03-01T10:29:25.100" v="558" actId="1037"/>
          <ac:grpSpMkLst>
            <pc:docMk/>
            <pc:sldMk cId="3514654109" sldId="397"/>
            <ac:grpSpMk id="43" creationId="{739C534D-27BB-4A3E-9EBD-D0A601AC2196}"/>
          </ac:grpSpMkLst>
        </pc:grpChg>
        <pc:grpChg chg="mod">
          <ac:chgData name="Troels Mortensen (TRMO) | VIA" userId="48eeef65-5bf8-474b-9082-b56af31dd25e" providerId="ADAL" clId="{0B883AC1-2A1B-44B3-997B-81EC95B507F4}" dt="2019-03-01T10:30:07.364" v="584" actId="1036"/>
          <ac:grpSpMkLst>
            <pc:docMk/>
            <pc:sldMk cId="3514654109" sldId="397"/>
            <ac:grpSpMk id="54" creationId="{765F0A58-27D5-4FC7-9EFC-A2B0552280F4}"/>
          </ac:grpSpMkLst>
        </pc:grpChg>
        <pc:grpChg chg="del">
          <ac:chgData name="Troels Mortensen (TRMO) | VIA" userId="48eeef65-5bf8-474b-9082-b56af31dd25e" providerId="ADAL" clId="{0B883AC1-2A1B-44B3-997B-81EC95B507F4}" dt="2019-03-01T10:29:14.737" v="500" actId="478"/>
          <ac:grpSpMkLst>
            <pc:docMk/>
            <pc:sldMk cId="3514654109" sldId="397"/>
            <ac:grpSpMk id="59" creationId="{7FF4EDFD-5525-4608-A225-3442623A37DA}"/>
          </ac:grpSpMkLst>
        </pc:grpChg>
        <pc:grpChg chg="mod">
          <ac:chgData name="Troels Mortensen (TRMO) | VIA" userId="48eeef65-5bf8-474b-9082-b56af31dd25e" providerId="ADAL" clId="{0B883AC1-2A1B-44B3-997B-81EC95B507F4}" dt="2019-03-01T10:30:07.364" v="584" actId="1036"/>
          <ac:grpSpMkLst>
            <pc:docMk/>
            <pc:sldMk cId="3514654109" sldId="397"/>
            <ac:grpSpMk id="60" creationId="{99D39E19-144E-4D07-864E-0F62AD617046}"/>
          </ac:grpSpMkLst>
        </pc:grpChg>
        <pc:grpChg chg="del">
          <ac:chgData name="Troels Mortensen (TRMO) | VIA" userId="48eeef65-5bf8-474b-9082-b56af31dd25e" providerId="ADAL" clId="{0B883AC1-2A1B-44B3-997B-81EC95B507F4}" dt="2019-03-01T10:29:14.737" v="500" actId="478"/>
          <ac:grpSpMkLst>
            <pc:docMk/>
            <pc:sldMk cId="3514654109" sldId="397"/>
            <ac:grpSpMk id="72" creationId="{E1EB941D-5AD9-4E29-8EB3-0B3DD84E1E6F}"/>
          </ac:grpSpMkLst>
        </pc:grpChg>
        <pc:grpChg chg="del">
          <ac:chgData name="Troels Mortensen (TRMO) | VIA" userId="48eeef65-5bf8-474b-9082-b56af31dd25e" providerId="ADAL" clId="{0B883AC1-2A1B-44B3-997B-81EC95B507F4}" dt="2019-03-01T10:29:14.737" v="500" actId="478"/>
          <ac:grpSpMkLst>
            <pc:docMk/>
            <pc:sldMk cId="3514654109" sldId="397"/>
            <ac:grpSpMk id="77" creationId="{AD82E47C-BCFD-41C6-AC0C-3CE0DD4B8733}"/>
          </ac:grpSpMkLst>
        </pc:grpChg>
        <pc:grpChg chg="del">
          <ac:chgData name="Troels Mortensen (TRMO) | VIA" userId="48eeef65-5bf8-474b-9082-b56af31dd25e" providerId="ADAL" clId="{0B883AC1-2A1B-44B3-997B-81EC95B507F4}" dt="2019-03-01T10:29:14.737" v="500" actId="478"/>
          <ac:grpSpMkLst>
            <pc:docMk/>
            <pc:sldMk cId="3514654109" sldId="397"/>
            <ac:grpSpMk id="83" creationId="{4027DF48-F210-4D63-A9F0-2F2A9D2FB3F2}"/>
          </ac:grpSpMkLst>
        </pc:grpChg>
        <pc:grpChg chg="del">
          <ac:chgData name="Troels Mortensen (TRMO) | VIA" userId="48eeef65-5bf8-474b-9082-b56af31dd25e" providerId="ADAL" clId="{0B883AC1-2A1B-44B3-997B-81EC95B507F4}" dt="2019-03-01T10:29:14.737" v="500" actId="478"/>
          <ac:grpSpMkLst>
            <pc:docMk/>
            <pc:sldMk cId="3514654109" sldId="397"/>
            <ac:grpSpMk id="88" creationId="{C0AE8DF8-95FA-4D31-8B4F-6D57BD9248D8}"/>
          </ac:grpSpMkLst>
        </pc:grpChg>
        <pc:grpChg chg="del">
          <ac:chgData name="Troels Mortensen (TRMO) | VIA" userId="48eeef65-5bf8-474b-9082-b56af31dd25e" providerId="ADAL" clId="{0B883AC1-2A1B-44B3-997B-81EC95B507F4}" dt="2019-03-01T10:29:14.737" v="500" actId="478"/>
          <ac:grpSpMkLst>
            <pc:docMk/>
            <pc:sldMk cId="3514654109" sldId="397"/>
            <ac:grpSpMk id="96" creationId="{843128BC-6582-438D-A0ED-F2EC1154ACA5}"/>
          </ac:grpSpMkLst>
        </pc:grpChg>
        <pc:grpChg chg="add mod">
          <ac:chgData name="Troels Mortensen (TRMO) | VIA" userId="48eeef65-5bf8-474b-9082-b56af31dd25e" providerId="ADAL" clId="{0B883AC1-2A1B-44B3-997B-81EC95B507F4}" dt="2019-03-01T10:30:01.210" v="565" actId="1076"/>
          <ac:grpSpMkLst>
            <pc:docMk/>
            <pc:sldMk cId="3514654109" sldId="397"/>
            <ac:grpSpMk id="106" creationId="{A703B3DB-0476-4053-B780-47D8705FBAB4}"/>
          </ac:grpSpMkLst>
        </pc:grpChg>
        <pc:grpChg chg="add mod">
          <ac:chgData name="Troels Mortensen (TRMO) | VIA" userId="48eeef65-5bf8-474b-9082-b56af31dd25e" providerId="ADAL" clId="{0B883AC1-2A1B-44B3-997B-81EC95B507F4}" dt="2019-03-01T10:30:39.720" v="591" actId="571"/>
          <ac:grpSpMkLst>
            <pc:docMk/>
            <pc:sldMk cId="3514654109" sldId="397"/>
            <ac:grpSpMk id="122" creationId="{C505F212-9E65-4C02-B6A2-B60443783148}"/>
          </ac:grpSpMkLst>
        </pc:grpChg>
        <pc:grpChg chg="add mod ord">
          <ac:chgData name="Troels Mortensen (TRMO) | VIA" userId="48eeef65-5bf8-474b-9082-b56af31dd25e" providerId="ADAL" clId="{0B883AC1-2A1B-44B3-997B-81EC95B507F4}" dt="2019-03-01T10:32:16.737" v="642" actId="1036"/>
          <ac:grpSpMkLst>
            <pc:docMk/>
            <pc:sldMk cId="3514654109" sldId="397"/>
            <ac:grpSpMk id="126" creationId="{7AE87FA7-23C8-40AE-ACE5-4CF6BEE6A2AA}"/>
          </ac:grpSpMkLst>
        </pc:grpChg>
        <pc:grpChg chg="add mod ord">
          <ac:chgData name="Troels Mortensen (TRMO) | VIA" userId="48eeef65-5bf8-474b-9082-b56af31dd25e" providerId="ADAL" clId="{0B883AC1-2A1B-44B3-997B-81EC95B507F4}" dt="2019-03-01T10:32:13.622" v="635" actId="1076"/>
          <ac:grpSpMkLst>
            <pc:docMk/>
            <pc:sldMk cId="3514654109" sldId="397"/>
            <ac:grpSpMk id="130" creationId="{2595E2D2-4D3E-4B65-920A-8CCE1BFC25B8}"/>
          </ac:grpSpMkLst>
        </pc:grpChg>
        <pc:cxnChg chg="del">
          <ac:chgData name="Troels Mortensen (TRMO) | VIA" userId="48eeef65-5bf8-474b-9082-b56af31dd25e" providerId="ADAL" clId="{0B883AC1-2A1B-44B3-997B-81EC95B507F4}" dt="2019-03-01T10:29:11.617" v="499" actId="478"/>
          <ac:cxnSpMkLst>
            <pc:docMk/>
            <pc:sldMk cId="3514654109" sldId="397"/>
            <ac:cxnSpMk id="13" creationId="{B5BCF6DA-7517-4638-8F2C-D88C1BDBE692}"/>
          </ac:cxnSpMkLst>
        </pc:cxnChg>
        <pc:cxnChg chg="del">
          <ac:chgData name="Troels Mortensen (TRMO) | VIA" userId="48eeef65-5bf8-474b-9082-b56af31dd25e" providerId="ADAL" clId="{0B883AC1-2A1B-44B3-997B-81EC95B507F4}" dt="2019-03-01T10:29:11.617" v="499" actId="478"/>
          <ac:cxnSpMkLst>
            <pc:docMk/>
            <pc:sldMk cId="3514654109" sldId="397"/>
            <ac:cxnSpMk id="14" creationId="{EE443597-61FF-4928-94D8-4C9CE0508AA7}"/>
          </ac:cxnSpMkLst>
        </pc:cxnChg>
        <pc:cxnChg chg="del">
          <ac:chgData name="Troels Mortensen (TRMO) | VIA" userId="48eeef65-5bf8-474b-9082-b56af31dd25e" providerId="ADAL" clId="{0B883AC1-2A1B-44B3-997B-81EC95B507F4}" dt="2019-03-01T10:29:11.617" v="499" actId="478"/>
          <ac:cxnSpMkLst>
            <pc:docMk/>
            <pc:sldMk cId="3514654109" sldId="397"/>
            <ac:cxnSpMk id="15" creationId="{AE6FB4DB-1E97-4C65-BCA5-9B7A99260EA8}"/>
          </ac:cxnSpMkLst>
        </pc:cxnChg>
        <pc:cxnChg chg="del">
          <ac:chgData name="Troels Mortensen (TRMO) | VIA" userId="48eeef65-5bf8-474b-9082-b56af31dd25e" providerId="ADAL" clId="{0B883AC1-2A1B-44B3-997B-81EC95B507F4}" dt="2019-03-01T10:29:07.053" v="497" actId="478"/>
          <ac:cxnSpMkLst>
            <pc:docMk/>
            <pc:sldMk cId="3514654109" sldId="397"/>
            <ac:cxnSpMk id="18" creationId="{248E7A55-B69B-4279-9B5D-27E8705CCF62}"/>
          </ac:cxnSpMkLst>
        </pc:cxnChg>
        <pc:cxnChg chg="del">
          <ac:chgData name="Troels Mortensen (TRMO) | VIA" userId="48eeef65-5bf8-474b-9082-b56af31dd25e" providerId="ADAL" clId="{0B883AC1-2A1B-44B3-997B-81EC95B507F4}" dt="2019-03-01T10:29:09.200" v="498" actId="478"/>
          <ac:cxnSpMkLst>
            <pc:docMk/>
            <pc:sldMk cId="3514654109" sldId="397"/>
            <ac:cxnSpMk id="21" creationId="{EDF0B087-86D0-4990-BD05-7AA8F960E60F}"/>
          </ac:cxnSpMkLst>
        </pc:cxnChg>
        <pc:cxnChg chg="mod">
          <ac:chgData name="Troels Mortensen (TRMO) | VIA" userId="48eeef65-5bf8-474b-9082-b56af31dd25e" providerId="ADAL" clId="{0B883AC1-2A1B-44B3-997B-81EC95B507F4}" dt="2019-03-01T10:29:25.100" v="558" actId="1037"/>
          <ac:cxnSpMkLst>
            <pc:docMk/>
            <pc:sldMk cId="3514654109" sldId="397"/>
            <ac:cxnSpMk id="39" creationId="{D7DB03BB-0446-4C5B-82B9-4E809D9FAB80}"/>
          </ac:cxnSpMkLst>
        </pc:cxnChg>
        <pc:cxnChg chg="mod">
          <ac:chgData name="Troels Mortensen (TRMO) | VIA" userId="48eeef65-5bf8-474b-9082-b56af31dd25e" providerId="ADAL" clId="{0B883AC1-2A1B-44B3-997B-81EC95B507F4}" dt="2019-03-01T10:29:25.100" v="558" actId="1037"/>
          <ac:cxnSpMkLst>
            <pc:docMk/>
            <pc:sldMk cId="3514654109" sldId="397"/>
            <ac:cxnSpMk id="48" creationId="{E0F357EF-EA86-444B-BF69-AC39707F6554}"/>
          </ac:cxnSpMkLst>
        </pc:cxnChg>
        <pc:cxnChg chg="mod">
          <ac:chgData name="Troels Mortensen (TRMO) | VIA" userId="48eeef65-5bf8-474b-9082-b56af31dd25e" providerId="ADAL" clId="{0B883AC1-2A1B-44B3-997B-81EC95B507F4}" dt="2019-03-01T10:29:25.100" v="558" actId="1037"/>
          <ac:cxnSpMkLst>
            <pc:docMk/>
            <pc:sldMk cId="3514654109" sldId="397"/>
            <ac:cxnSpMk id="49" creationId="{E122F9A2-5FA3-48ED-BD85-3F5B5A6C46C9}"/>
          </ac:cxnSpMkLst>
        </pc:cxnChg>
        <pc:cxnChg chg="mod">
          <ac:chgData name="Troels Mortensen (TRMO) | VIA" userId="48eeef65-5bf8-474b-9082-b56af31dd25e" providerId="ADAL" clId="{0B883AC1-2A1B-44B3-997B-81EC95B507F4}" dt="2019-03-01T10:30:10.955" v="585" actId="14100"/>
          <ac:cxnSpMkLst>
            <pc:docMk/>
            <pc:sldMk cId="3514654109" sldId="397"/>
            <ac:cxnSpMk id="58" creationId="{E509A21B-70B7-4F5E-80A4-B2DD8A12A7B4}"/>
          </ac:cxnSpMkLst>
        </pc:cxnChg>
        <pc:cxnChg chg="del mod">
          <ac:chgData name="Troels Mortensen (TRMO) | VIA" userId="48eeef65-5bf8-474b-9082-b56af31dd25e" providerId="ADAL" clId="{0B883AC1-2A1B-44B3-997B-81EC95B507F4}" dt="2019-03-01T10:29:47.925" v="562" actId="478"/>
          <ac:cxnSpMkLst>
            <pc:docMk/>
            <pc:sldMk cId="3514654109" sldId="397"/>
            <ac:cxnSpMk id="69" creationId="{C3E47EE3-27D3-48A2-8E3F-C6FDF9F22A16}"/>
          </ac:cxnSpMkLst>
        </pc:cxnChg>
        <pc:cxnChg chg="del mod">
          <ac:chgData name="Troels Mortensen (TRMO) | VIA" userId="48eeef65-5bf8-474b-9082-b56af31dd25e" providerId="ADAL" clId="{0B883AC1-2A1B-44B3-997B-81EC95B507F4}" dt="2019-03-01T10:29:47.925" v="562" actId="478"/>
          <ac:cxnSpMkLst>
            <pc:docMk/>
            <pc:sldMk cId="3514654109" sldId="397"/>
            <ac:cxnSpMk id="70" creationId="{C59B2454-C65E-4B89-B334-22A5AE26D7A4}"/>
          </ac:cxnSpMkLst>
        </pc:cxnChg>
        <pc:cxnChg chg="del mod">
          <ac:chgData name="Troels Mortensen (TRMO) | VIA" userId="48eeef65-5bf8-474b-9082-b56af31dd25e" providerId="ADAL" clId="{0B883AC1-2A1B-44B3-997B-81EC95B507F4}" dt="2019-03-01T10:29:14.737" v="500" actId="478"/>
          <ac:cxnSpMkLst>
            <pc:docMk/>
            <pc:sldMk cId="3514654109" sldId="397"/>
            <ac:cxnSpMk id="76" creationId="{8E3A844D-709B-4974-BB85-74AB6319CFA1}"/>
          </ac:cxnSpMkLst>
        </pc:cxnChg>
        <pc:cxnChg chg="del">
          <ac:chgData name="Troels Mortensen (TRMO) | VIA" userId="48eeef65-5bf8-474b-9082-b56af31dd25e" providerId="ADAL" clId="{0B883AC1-2A1B-44B3-997B-81EC95B507F4}" dt="2019-03-01T10:29:14.737" v="500" actId="478"/>
          <ac:cxnSpMkLst>
            <pc:docMk/>
            <pc:sldMk cId="3514654109" sldId="397"/>
            <ac:cxnSpMk id="81" creationId="{41066083-21E5-4FF5-8C5A-A9D10B976A63}"/>
          </ac:cxnSpMkLst>
        </pc:cxnChg>
        <pc:cxnChg chg="del">
          <ac:chgData name="Troels Mortensen (TRMO) | VIA" userId="48eeef65-5bf8-474b-9082-b56af31dd25e" providerId="ADAL" clId="{0B883AC1-2A1B-44B3-997B-81EC95B507F4}" dt="2019-03-01T10:29:14.737" v="500" actId="478"/>
          <ac:cxnSpMkLst>
            <pc:docMk/>
            <pc:sldMk cId="3514654109" sldId="397"/>
            <ac:cxnSpMk id="82" creationId="{C02419E0-A7E9-4661-A9A7-1B0B7C5E4FBF}"/>
          </ac:cxnSpMkLst>
        </pc:cxnChg>
        <pc:cxnChg chg="del mod">
          <ac:chgData name="Troels Mortensen (TRMO) | VIA" userId="48eeef65-5bf8-474b-9082-b56af31dd25e" providerId="ADAL" clId="{0B883AC1-2A1B-44B3-997B-81EC95B507F4}" dt="2019-03-01T10:29:47.925" v="562" actId="478"/>
          <ac:cxnSpMkLst>
            <pc:docMk/>
            <pc:sldMk cId="3514654109" sldId="397"/>
            <ac:cxnSpMk id="84" creationId="{01D496C4-2375-4C65-AFC1-793754235CD8}"/>
          </ac:cxnSpMkLst>
        </pc:cxnChg>
        <pc:cxnChg chg="del mod">
          <ac:chgData name="Troels Mortensen (TRMO) | VIA" userId="48eeef65-5bf8-474b-9082-b56af31dd25e" providerId="ADAL" clId="{0B883AC1-2A1B-44B3-997B-81EC95B507F4}" dt="2019-03-01T10:29:47.925" v="562" actId="478"/>
          <ac:cxnSpMkLst>
            <pc:docMk/>
            <pc:sldMk cId="3514654109" sldId="397"/>
            <ac:cxnSpMk id="87" creationId="{14EB2CE2-68BF-43C0-9C41-40A0FAB3C471}"/>
          </ac:cxnSpMkLst>
        </pc:cxnChg>
        <pc:cxnChg chg="del mod">
          <ac:chgData name="Troels Mortensen (TRMO) | VIA" userId="48eeef65-5bf8-474b-9082-b56af31dd25e" providerId="ADAL" clId="{0B883AC1-2A1B-44B3-997B-81EC95B507F4}" dt="2019-03-01T10:29:47.925" v="562" actId="478"/>
          <ac:cxnSpMkLst>
            <pc:docMk/>
            <pc:sldMk cId="3514654109" sldId="397"/>
            <ac:cxnSpMk id="89" creationId="{159F6B54-EC6C-4422-9566-FEED0BB0E223}"/>
          </ac:cxnSpMkLst>
        </pc:cxnChg>
        <pc:cxnChg chg="del mod">
          <ac:chgData name="Troels Mortensen (TRMO) | VIA" userId="48eeef65-5bf8-474b-9082-b56af31dd25e" providerId="ADAL" clId="{0B883AC1-2A1B-44B3-997B-81EC95B507F4}" dt="2019-03-01T10:29:47.925" v="562" actId="478"/>
          <ac:cxnSpMkLst>
            <pc:docMk/>
            <pc:sldMk cId="3514654109" sldId="397"/>
            <ac:cxnSpMk id="91" creationId="{6F507916-6B41-4919-9303-A0495CB3698F}"/>
          </ac:cxnSpMkLst>
        </pc:cxnChg>
        <pc:cxnChg chg="del mod">
          <ac:chgData name="Troels Mortensen (TRMO) | VIA" userId="48eeef65-5bf8-474b-9082-b56af31dd25e" providerId="ADAL" clId="{0B883AC1-2A1B-44B3-997B-81EC95B507F4}" dt="2019-03-01T10:29:47.925" v="562" actId="478"/>
          <ac:cxnSpMkLst>
            <pc:docMk/>
            <pc:sldMk cId="3514654109" sldId="397"/>
            <ac:cxnSpMk id="94" creationId="{AA77E8D2-6523-42EE-B150-6A9CC8CCCF54}"/>
          </ac:cxnSpMkLst>
        </pc:cxnChg>
        <pc:cxnChg chg="del mod">
          <ac:chgData name="Troels Mortensen (TRMO) | VIA" userId="48eeef65-5bf8-474b-9082-b56af31dd25e" providerId="ADAL" clId="{0B883AC1-2A1B-44B3-997B-81EC95B507F4}" dt="2019-03-01T10:29:14.737" v="500" actId="478"/>
          <ac:cxnSpMkLst>
            <pc:docMk/>
            <pc:sldMk cId="3514654109" sldId="397"/>
            <ac:cxnSpMk id="95" creationId="{AE51FE9A-3955-44B3-8AC4-0DD6C444F237}"/>
          </ac:cxnSpMkLst>
        </pc:cxnChg>
        <pc:cxnChg chg="mod">
          <ac:chgData name="Troels Mortensen (TRMO) | VIA" userId="48eeef65-5bf8-474b-9082-b56af31dd25e" providerId="ADAL" clId="{0B883AC1-2A1B-44B3-997B-81EC95B507F4}" dt="2019-03-01T10:30:07.364" v="584" actId="1036"/>
          <ac:cxnSpMkLst>
            <pc:docMk/>
            <pc:sldMk cId="3514654109" sldId="397"/>
            <ac:cxnSpMk id="101" creationId="{F4CAEC56-68F3-4592-8C17-9CD2EC3A7569}"/>
          </ac:cxnSpMkLst>
        </pc:cxnChg>
        <pc:cxnChg chg="del">
          <ac:chgData name="Troels Mortensen (TRMO) | VIA" userId="48eeef65-5bf8-474b-9082-b56af31dd25e" providerId="ADAL" clId="{0B883AC1-2A1B-44B3-997B-81EC95B507F4}" dt="2019-03-01T10:29:14.737" v="500" actId="478"/>
          <ac:cxnSpMkLst>
            <pc:docMk/>
            <pc:sldMk cId="3514654109" sldId="397"/>
            <ac:cxnSpMk id="102" creationId="{80B08CA3-BF8C-4EB9-9747-A992BCADB3C5}"/>
          </ac:cxnSpMkLst>
        </pc:cxnChg>
        <pc:cxnChg chg="del">
          <ac:chgData name="Troels Mortensen (TRMO) | VIA" userId="48eeef65-5bf8-474b-9082-b56af31dd25e" providerId="ADAL" clId="{0B883AC1-2A1B-44B3-997B-81EC95B507F4}" dt="2019-03-01T10:29:14.737" v="500" actId="478"/>
          <ac:cxnSpMkLst>
            <pc:docMk/>
            <pc:sldMk cId="3514654109" sldId="397"/>
            <ac:cxnSpMk id="103" creationId="{A4BE6AE3-FF73-425D-A57F-577D3DA347D0}"/>
          </ac:cxnSpMkLst>
        </pc:cxnChg>
        <pc:cxnChg chg="del mod">
          <ac:chgData name="Troels Mortensen (TRMO) | VIA" userId="48eeef65-5bf8-474b-9082-b56af31dd25e" providerId="ADAL" clId="{0B883AC1-2A1B-44B3-997B-81EC95B507F4}" dt="2019-03-01T10:29:16.360" v="501" actId="478"/>
          <ac:cxnSpMkLst>
            <pc:docMk/>
            <pc:sldMk cId="3514654109" sldId="397"/>
            <ac:cxnSpMk id="105" creationId="{8D8DA7B4-14AF-402A-A098-E891E1D704BB}"/>
          </ac:cxnSpMkLst>
        </pc:cxnChg>
        <pc:cxnChg chg="del">
          <ac:chgData name="Troels Mortensen (TRMO) | VIA" userId="48eeef65-5bf8-474b-9082-b56af31dd25e" providerId="ADAL" clId="{0B883AC1-2A1B-44B3-997B-81EC95B507F4}" dt="2019-03-01T10:29:18.560" v="502" actId="478"/>
          <ac:cxnSpMkLst>
            <pc:docMk/>
            <pc:sldMk cId="3514654109" sldId="397"/>
            <ac:cxnSpMk id="108" creationId="{B93B180E-6695-4EF9-8FB0-70559D5959C4}"/>
          </ac:cxnSpMkLst>
        </pc:cxnChg>
        <pc:cxnChg chg="add mod ord">
          <ac:chgData name="Troels Mortensen (TRMO) | VIA" userId="48eeef65-5bf8-474b-9082-b56af31dd25e" providerId="ADAL" clId="{0B883AC1-2A1B-44B3-997B-81EC95B507F4}" dt="2019-03-01T10:32:13.622" v="635" actId="1076"/>
          <ac:cxnSpMkLst>
            <pc:docMk/>
            <pc:sldMk cId="3514654109" sldId="397"/>
            <ac:cxnSpMk id="134" creationId="{C8A53192-9E3A-46E8-986F-7B0ED21CC3F5}"/>
          </ac:cxnSpMkLst>
        </pc:cxnChg>
      </pc:sldChg>
      <pc:sldChg chg="addSp delSp modSp add delAnim">
        <pc:chgData name="Troels Mortensen (TRMO) | VIA" userId="48eeef65-5bf8-474b-9082-b56af31dd25e" providerId="ADAL" clId="{0B883AC1-2A1B-44B3-997B-81EC95B507F4}" dt="2019-03-01T10:32:21.304" v="643" actId="478"/>
        <pc:sldMkLst>
          <pc:docMk/>
          <pc:sldMk cId="1480828867" sldId="398"/>
        </pc:sldMkLst>
        <pc:spChg chg="mod">
          <ac:chgData name="Troels Mortensen (TRMO) | VIA" userId="48eeef65-5bf8-474b-9082-b56af31dd25e" providerId="ADAL" clId="{0B883AC1-2A1B-44B3-997B-81EC95B507F4}" dt="2019-03-01T10:30:51.930" v="601" actId="20577"/>
          <ac:spMkLst>
            <pc:docMk/>
            <pc:sldMk cId="1480828867" sldId="398"/>
            <ac:spMk id="74" creationId="{7819975D-EFA5-4D1C-92D1-9D7FE5621070}"/>
          </ac:spMkLst>
        </pc:spChg>
        <pc:spChg chg="mod">
          <ac:chgData name="Troels Mortensen (TRMO) | VIA" userId="48eeef65-5bf8-474b-9082-b56af31dd25e" providerId="ADAL" clId="{0B883AC1-2A1B-44B3-997B-81EC95B507F4}" dt="2019-03-01T10:31:04.208" v="615" actId="20577"/>
          <ac:spMkLst>
            <pc:docMk/>
            <pc:sldMk cId="1480828867" sldId="398"/>
            <ac:spMk id="78" creationId="{DD7CCB79-7423-4785-A0EA-895C2B029688}"/>
          </ac:spMkLst>
        </pc:spChg>
        <pc:spChg chg="add mod">
          <ac:chgData name="Troels Mortensen (TRMO) | VIA" userId="48eeef65-5bf8-474b-9082-b56af31dd25e" providerId="ADAL" clId="{0B883AC1-2A1B-44B3-997B-81EC95B507F4}" dt="2019-03-01T10:31:20.709" v="624" actId="1076"/>
          <ac:spMkLst>
            <pc:docMk/>
            <pc:sldMk cId="1480828867" sldId="398"/>
            <ac:spMk id="80" creationId="{F7751893-7581-4C13-94A3-2C928A726F4A}"/>
          </ac:spMkLst>
        </pc:spChg>
        <pc:grpChg chg="del">
          <ac:chgData name="Troels Mortensen (TRMO) | VIA" userId="48eeef65-5bf8-474b-9082-b56af31dd25e" providerId="ADAL" clId="{0B883AC1-2A1B-44B3-997B-81EC95B507F4}" dt="2019-03-01T10:32:21.304" v="643" actId="478"/>
          <ac:grpSpMkLst>
            <pc:docMk/>
            <pc:sldMk cId="1480828867" sldId="398"/>
            <ac:grpSpMk id="3" creationId="{0D969ADD-4F0F-401F-9C52-FB23253F2755}"/>
          </ac:grpSpMkLst>
        </pc:grpChg>
        <pc:grpChg chg="add del">
          <ac:chgData name="Troels Mortensen (TRMO) | VIA" userId="48eeef65-5bf8-474b-9082-b56af31dd25e" providerId="ADAL" clId="{0B883AC1-2A1B-44B3-997B-81EC95B507F4}" dt="2019-03-01T10:30:44.738" v="594"/>
          <ac:grpSpMkLst>
            <pc:docMk/>
            <pc:sldMk cId="1480828867" sldId="398"/>
            <ac:grpSpMk id="47" creationId="{B77D2338-21F8-4D64-9B31-FF93606BBBB2}"/>
          </ac:grpSpMkLst>
        </pc:grpChg>
        <pc:grpChg chg="add mod">
          <ac:chgData name="Troels Mortensen (TRMO) | VIA" userId="48eeef65-5bf8-474b-9082-b56af31dd25e" providerId="ADAL" clId="{0B883AC1-2A1B-44B3-997B-81EC95B507F4}" dt="2019-03-01T10:31:20.709" v="624" actId="1076"/>
          <ac:grpSpMkLst>
            <pc:docMk/>
            <pc:sldMk cId="1480828867" sldId="398"/>
            <ac:grpSpMk id="71" creationId="{76210BDC-5B99-4A5F-B5F9-6B8D9EE0864A}"/>
          </ac:grpSpMkLst>
        </pc:grpChg>
        <pc:grpChg chg="add mod">
          <ac:chgData name="Troels Mortensen (TRMO) | VIA" userId="48eeef65-5bf8-474b-9082-b56af31dd25e" providerId="ADAL" clId="{0B883AC1-2A1B-44B3-997B-81EC95B507F4}" dt="2019-03-01T10:31:20.709" v="624" actId="1076"/>
          <ac:grpSpMkLst>
            <pc:docMk/>
            <pc:sldMk cId="1480828867" sldId="398"/>
            <ac:grpSpMk id="75" creationId="{7953970D-5C74-4522-B436-419E1AEDA5C2}"/>
          </ac:grpSpMkLst>
        </pc:grpChg>
        <pc:cxnChg chg="add del mod">
          <ac:chgData name="Troels Mortensen (TRMO) | VIA" userId="48eeef65-5bf8-474b-9082-b56af31dd25e" providerId="ADAL" clId="{0B883AC1-2A1B-44B3-997B-81EC95B507F4}" dt="2019-03-01T10:31:56.235" v="631" actId="478"/>
          <ac:cxnSpMkLst>
            <pc:docMk/>
            <pc:sldMk cId="1480828867" sldId="398"/>
            <ac:cxnSpMk id="4" creationId="{F59632C1-838B-4C05-B1BE-BF674B2FE774}"/>
          </ac:cxnSpMkLst>
        </pc:cxnChg>
        <pc:cxnChg chg="add mod">
          <ac:chgData name="Troels Mortensen (TRMO) | VIA" userId="48eeef65-5bf8-474b-9082-b56af31dd25e" providerId="ADAL" clId="{0B883AC1-2A1B-44B3-997B-81EC95B507F4}" dt="2019-03-01T10:31:20.709" v="624" actId="1076"/>
          <ac:cxnSpMkLst>
            <pc:docMk/>
            <pc:sldMk cId="1480828867" sldId="398"/>
            <ac:cxnSpMk id="79" creationId="{65922588-E0AF-4F73-8EB0-F8AFCB736404}"/>
          </ac:cxnSpMkLst>
        </pc:cxnChg>
        <pc:cxnChg chg="add del mod">
          <ac:chgData name="Troels Mortensen (TRMO) | VIA" userId="48eeef65-5bf8-474b-9082-b56af31dd25e" providerId="ADAL" clId="{0B883AC1-2A1B-44B3-997B-81EC95B507F4}" dt="2019-03-01T10:31:57.935" v="632" actId="478"/>
          <ac:cxnSpMkLst>
            <pc:docMk/>
            <pc:sldMk cId="1480828867" sldId="398"/>
            <ac:cxnSpMk id="81" creationId="{D9FE9541-2AFE-4B6C-9189-3EB772D37FEE}"/>
          </ac:cxnSpMkLst>
        </pc:cxnChg>
      </pc:sldChg>
      <pc:sldChg chg="addSp delSp modSp add delAnim">
        <pc:chgData name="Troels Mortensen (TRMO) | VIA" userId="48eeef65-5bf8-474b-9082-b56af31dd25e" providerId="ADAL" clId="{0B883AC1-2A1B-44B3-997B-81EC95B507F4}" dt="2019-03-01T11:50:12.366" v="785" actId="478"/>
        <pc:sldMkLst>
          <pc:docMk/>
          <pc:sldMk cId="3172188952" sldId="399"/>
        </pc:sldMkLst>
        <pc:spChg chg="mod">
          <ac:chgData name="Troels Mortensen (TRMO) | VIA" userId="48eeef65-5bf8-474b-9082-b56af31dd25e" providerId="ADAL" clId="{0B883AC1-2A1B-44B3-997B-81EC95B507F4}" dt="2019-03-01T11:45:03.135" v="675" actId="20577"/>
          <ac:spMkLst>
            <pc:docMk/>
            <pc:sldMk cId="3172188952" sldId="399"/>
            <ac:spMk id="66" creationId="{811E93FB-FED0-402C-968D-689272A3E620}"/>
          </ac:spMkLst>
        </pc:spChg>
        <pc:spChg chg="mod">
          <ac:chgData name="Troels Mortensen (TRMO) | VIA" userId="48eeef65-5bf8-474b-9082-b56af31dd25e" providerId="ADAL" clId="{0B883AC1-2A1B-44B3-997B-81EC95B507F4}" dt="2019-03-01T11:44:56.251" v="666" actId="1076"/>
          <ac:spMkLst>
            <pc:docMk/>
            <pc:sldMk cId="3172188952" sldId="399"/>
            <ac:spMk id="70" creationId="{D56E1733-7DFF-4641-96B5-A72EC4677FE0}"/>
          </ac:spMkLst>
        </pc:spChg>
        <pc:spChg chg="add del mod">
          <ac:chgData name="Troels Mortensen (TRMO) | VIA" userId="48eeef65-5bf8-474b-9082-b56af31dd25e" providerId="ADAL" clId="{0B883AC1-2A1B-44B3-997B-81EC95B507F4}" dt="2019-03-01T11:50:12.366" v="785" actId="478"/>
          <ac:spMkLst>
            <pc:docMk/>
            <pc:sldMk cId="3172188952" sldId="399"/>
            <ac:spMk id="83" creationId="{4F6F9446-F765-4483-9C75-6F1C07666864}"/>
          </ac:spMkLst>
        </pc:spChg>
        <pc:spChg chg="mod">
          <ac:chgData name="Troels Mortensen (TRMO) | VIA" userId="48eeef65-5bf8-474b-9082-b56af31dd25e" providerId="ADAL" clId="{0B883AC1-2A1B-44B3-997B-81EC95B507F4}" dt="2019-03-01T11:48:20.176" v="783" actId="20577"/>
          <ac:spMkLst>
            <pc:docMk/>
            <pc:sldMk cId="3172188952" sldId="399"/>
            <ac:spMk id="91" creationId="{CF4F282A-71E3-4E10-8769-47C0727DB14C}"/>
          </ac:spMkLst>
        </pc:spChg>
        <pc:spChg chg="add mod">
          <ac:chgData name="Troels Mortensen (TRMO) | VIA" userId="48eeef65-5bf8-474b-9082-b56af31dd25e" providerId="ADAL" clId="{0B883AC1-2A1B-44B3-997B-81EC95B507F4}" dt="2019-03-01T11:47:56.822" v="763" actId="1038"/>
          <ac:spMkLst>
            <pc:docMk/>
            <pc:sldMk cId="3172188952" sldId="399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0B883AC1-2A1B-44B3-997B-81EC95B507F4}" dt="2019-03-01T11:46:35.084" v="695" actId="20577"/>
          <ac:spMkLst>
            <pc:docMk/>
            <pc:sldMk cId="3172188952" sldId="399"/>
            <ac:spMk id="97" creationId="{F82F7C00-7F02-4709-BB44-4498392AD6CE}"/>
          </ac:spMkLst>
        </pc:spChg>
        <pc:grpChg chg="del">
          <ac:chgData name="Troels Mortensen (TRMO) | VIA" userId="48eeef65-5bf8-474b-9082-b56af31dd25e" providerId="ADAL" clId="{0B883AC1-2A1B-44B3-997B-81EC95B507F4}" dt="2019-03-01T10:32:23.619" v="644" actId="478"/>
          <ac:grpSpMkLst>
            <pc:docMk/>
            <pc:sldMk cId="3172188952" sldId="399"/>
            <ac:grpSpMk id="3" creationId="{0D969ADD-4F0F-401F-9C52-FB23253F2755}"/>
          </ac:grpSpMkLst>
        </pc:grpChg>
        <pc:grpChg chg="add del mod">
          <ac:chgData name="Troels Mortensen (TRMO) | VIA" userId="48eeef65-5bf8-474b-9082-b56af31dd25e" providerId="ADAL" clId="{0B883AC1-2A1B-44B3-997B-81EC95B507F4}" dt="2019-03-01T11:50:12.366" v="785" actId="478"/>
          <ac:grpSpMkLst>
            <pc:docMk/>
            <pc:sldMk cId="3172188952" sldId="399"/>
            <ac:grpSpMk id="59" creationId="{4AE36FC1-EA7A-4A77-B5A2-4A47AF7133ED}"/>
          </ac:grpSpMkLst>
        </pc:grpChg>
        <pc:grpChg chg="add del mod">
          <ac:chgData name="Troels Mortensen (TRMO) | VIA" userId="48eeef65-5bf8-474b-9082-b56af31dd25e" providerId="ADAL" clId="{0B883AC1-2A1B-44B3-997B-81EC95B507F4}" dt="2019-03-01T11:50:12.366" v="785" actId="478"/>
          <ac:grpSpMkLst>
            <pc:docMk/>
            <pc:sldMk cId="3172188952" sldId="399"/>
            <ac:grpSpMk id="67" creationId="{4C0517D5-CB0C-43F6-9333-6E2FEFC90F76}"/>
          </ac:grpSpMkLst>
        </pc:grpChg>
        <pc:grpChg chg="add mod">
          <ac:chgData name="Troels Mortensen (TRMO) | VIA" userId="48eeef65-5bf8-474b-9082-b56af31dd25e" providerId="ADAL" clId="{0B883AC1-2A1B-44B3-997B-81EC95B507F4}" dt="2019-03-01T11:47:56.822" v="763" actId="1038"/>
          <ac:grpSpMkLst>
            <pc:docMk/>
            <pc:sldMk cId="3172188952" sldId="399"/>
            <ac:grpSpMk id="84" creationId="{772A1AB1-40EF-4B77-89F2-9D2D692A0949}"/>
          </ac:grpSpMkLst>
        </pc:grpChg>
        <pc:grpChg chg="add mod">
          <ac:chgData name="Troels Mortensen (TRMO) | VIA" userId="48eeef65-5bf8-474b-9082-b56af31dd25e" providerId="ADAL" clId="{0B883AC1-2A1B-44B3-997B-81EC95B507F4}" dt="2019-03-01T11:47:56.822" v="763" actId="1038"/>
          <ac:grpSpMkLst>
            <pc:docMk/>
            <pc:sldMk cId="3172188952" sldId="399"/>
            <ac:grpSpMk id="88" creationId="{53C871D7-E32A-48E5-9276-DCB59F4A2CFB}"/>
          </ac:grpSpMkLst>
        </pc:grpChg>
        <pc:grpChg chg="add mod">
          <ac:chgData name="Troels Mortensen (TRMO) | VIA" userId="48eeef65-5bf8-474b-9082-b56af31dd25e" providerId="ADAL" clId="{0B883AC1-2A1B-44B3-997B-81EC95B507F4}" dt="2019-03-01T11:47:56.822" v="763" actId="1038"/>
          <ac:grpSpMkLst>
            <pc:docMk/>
            <pc:sldMk cId="3172188952" sldId="399"/>
            <ac:grpSpMk id="94" creationId="{66D00FB0-FCAF-41A4-BE94-082FFDFF2598}"/>
          </ac:grpSpMkLst>
        </pc:grpChg>
        <pc:cxnChg chg="add del mod">
          <ac:chgData name="Troels Mortensen (TRMO) | VIA" userId="48eeef65-5bf8-474b-9082-b56af31dd25e" providerId="ADAL" clId="{0B883AC1-2A1B-44B3-997B-81EC95B507F4}" dt="2019-03-01T11:45:28.741" v="680" actId="478"/>
          <ac:cxnSpMkLst>
            <pc:docMk/>
            <pc:sldMk cId="3172188952" sldId="399"/>
            <ac:cxnSpMk id="6" creationId="{0C4D7F73-88D9-47C0-9DB8-9C875AA6EEDD}"/>
          </ac:cxnSpMkLst>
        </pc:cxnChg>
        <pc:cxnChg chg="add del mod">
          <ac:chgData name="Troels Mortensen (TRMO) | VIA" userId="48eeef65-5bf8-474b-9082-b56af31dd25e" providerId="ADAL" clId="{0B883AC1-2A1B-44B3-997B-81EC95B507F4}" dt="2019-03-01T11:50:12.366" v="785" actId="478"/>
          <ac:cxnSpMkLst>
            <pc:docMk/>
            <pc:sldMk cId="3172188952" sldId="399"/>
            <ac:cxnSpMk id="8" creationId="{554084F3-29C3-44C7-A2A8-C2C0318959F4}"/>
          </ac:cxnSpMkLst>
        </pc:cxnChg>
        <pc:cxnChg chg="add mod">
          <ac:chgData name="Troels Mortensen (TRMO) | VIA" userId="48eeef65-5bf8-474b-9082-b56af31dd25e" providerId="ADAL" clId="{0B883AC1-2A1B-44B3-997B-81EC95B507F4}" dt="2019-03-01T11:47:56.822" v="763" actId="1038"/>
          <ac:cxnSpMkLst>
            <pc:docMk/>
            <pc:sldMk cId="3172188952" sldId="399"/>
            <ac:cxnSpMk id="12" creationId="{7F939DBE-5235-4E12-8F59-04E86F9476E1}"/>
          </ac:cxnSpMkLst>
        </pc:cxnChg>
        <pc:cxnChg chg="add del mod">
          <ac:chgData name="Troels Mortensen (TRMO) | VIA" userId="48eeef65-5bf8-474b-9082-b56af31dd25e" providerId="ADAL" clId="{0B883AC1-2A1B-44B3-997B-81EC95B507F4}" dt="2019-03-01T11:47:45.554" v="708" actId="478"/>
          <ac:cxnSpMkLst>
            <pc:docMk/>
            <pc:sldMk cId="3172188952" sldId="399"/>
            <ac:cxnSpMk id="15" creationId="{829E9AC3-B0D5-47E5-BE70-80C8443993CE}"/>
          </ac:cxnSpMkLst>
        </pc:cxnChg>
        <pc:cxnChg chg="add del mod">
          <ac:chgData name="Troels Mortensen (TRMO) | VIA" userId="48eeef65-5bf8-474b-9082-b56af31dd25e" providerId="ADAL" clId="{0B883AC1-2A1B-44B3-997B-81EC95B507F4}" dt="2019-03-01T11:50:12.366" v="785" actId="478"/>
          <ac:cxnSpMkLst>
            <pc:docMk/>
            <pc:sldMk cId="3172188952" sldId="399"/>
            <ac:cxnSpMk id="82" creationId="{792B25B3-BAC7-4840-A638-88732F3D6BBB}"/>
          </ac:cxnSpMkLst>
        </pc:cxnChg>
        <pc:cxnChg chg="add mod">
          <ac:chgData name="Troels Mortensen (TRMO) | VIA" userId="48eeef65-5bf8-474b-9082-b56af31dd25e" providerId="ADAL" clId="{0B883AC1-2A1B-44B3-997B-81EC95B507F4}" dt="2019-03-01T11:47:56.822" v="763" actId="1038"/>
          <ac:cxnSpMkLst>
            <pc:docMk/>
            <pc:sldMk cId="3172188952" sldId="399"/>
            <ac:cxnSpMk id="92" creationId="{EDEBA40D-EEE1-4CA5-9D25-458A3AFEE695}"/>
          </ac:cxnSpMkLst>
        </pc:cxnChg>
      </pc:sldChg>
      <pc:sldChg chg="addSp modSp add">
        <pc:chgData name="Troels Mortensen (TRMO) | VIA" userId="48eeef65-5bf8-474b-9082-b56af31dd25e" providerId="ADAL" clId="{0B883AC1-2A1B-44B3-997B-81EC95B507F4}" dt="2019-03-01T11:51:32.683" v="801" actId="14100"/>
        <pc:sldMkLst>
          <pc:docMk/>
          <pc:sldMk cId="632981051" sldId="400"/>
        </pc:sldMkLst>
        <pc:spChg chg="add mod">
          <ac:chgData name="Troels Mortensen (TRMO) | VIA" userId="48eeef65-5bf8-474b-9082-b56af31dd25e" providerId="ADAL" clId="{0B883AC1-2A1B-44B3-997B-81EC95B507F4}" dt="2019-03-01T11:51:32.683" v="801" actId="14100"/>
          <ac:spMkLst>
            <pc:docMk/>
            <pc:sldMk cId="632981051" sldId="400"/>
            <ac:spMk id="2" creationId="{AC1DF990-3605-4432-98DE-EABAFDEB93E3}"/>
          </ac:spMkLst>
        </pc:spChg>
        <pc:spChg chg="mod">
          <ac:chgData name="Troels Mortensen (TRMO) | VIA" userId="48eeef65-5bf8-474b-9082-b56af31dd25e" providerId="ADAL" clId="{0B883AC1-2A1B-44B3-997B-81EC95B507F4}" dt="2019-03-01T11:48:14.769" v="781" actId="20577"/>
          <ac:spMkLst>
            <pc:docMk/>
            <pc:sldMk cId="632981051" sldId="400"/>
            <ac:spMk id="91" creationId="{CF4F282A-71E3-4E10-8769-47C0727DB14C}"/>
          </ac:spMkLst>
        </pc:spChg>
        <pc:spChg chg="mod">
          <ac:chgData name="Troels Mortensen (TRMO) | VIA" userId="48eeef65-5bf8-474b-9082-b56af31dd25e" providerId="ADAL" clId="{0B883AC1-2A1B-44B3-997B-81EC95B507F4}" dt="2019-03-01T11:48:04.789" v="780" actId="1036"/>
          <ac:spMkLst>
            <pc:docMk/>
            <pc:sldMk cId="632981051" sldId="400"/>
            <ac:spMk id="93" creationId="{93599565-B215-4A57-BFB8-8D4FF5C3C2C3}"/>
          </ac:spMkLst>
        </pc:spChg>
        <pc:spChg chg="add mod">
          <ac:chgData name="Troels Mortensen (TRMO) | VIA" userId="48eeef65-5bf8-474b-9082-b56af31dd25e" providerId="ADAL" clId="{0B883AC1-2A1B-44B3-997B-81EC95B507F4}" dt="2019-03-01T11:51:21.212" v="799" actId="1038"/>
          <ac:spMkLst>
            <pc:docMk/>
            <pc:sldMk cId="632981051" sldId="400"/>
            <ac:spMk id="98" creationId="{003BDA4C-1A12-49ED-8B50-EFF949E36F64}"/>
          </ac:spMkLst>
        </pc:spChg>
        <pc:grpChg chg="add mod">
          <ac:chgData name="Troels Mortensen (TRMO) | VIA" userId="48eeef65-5bf8-474b-9082-b56af31dd25e" providerId="ADAL" clId="{0B883AC1-2A1B-44B3-997B-81EC95B507F4}" dt="2019-03-01T11:51:19.308" v="798" actId="14100"/>
          <ac:grpSpMkLst>
            <pc:docMk/>
            <pc:sldMk cId="632981051" sldId="400"/>
            <ac:grpSpMk id="3" creationId="{8E9C4215-DF70-463F-B1F7-1ADE760CB9D8}"/>
          </ac:grpSpMkLst>
        </pc:grpChg>
        <pc:grpChg chg="mod">
          <ac:chgData name="Troels Mortensen (TRMO) | VIA" userId="48eeef65-5bf8-474b-9082-b56af31dd25e" providerId="ADAL" clId="{0B883AC1-2A1B-44B3-997B-81EC95B507F4}" dt="2019-03-01T11:48:04.789" v="780" actId="1036"/>
          <ac:grpSpMkLst>
            <pc:docMk/>
            <pc:sldMk cId="632981051" sldId="400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0B883AC1-2A1B-44B3-997B-81EC95B507F4}" dt="2019-03-01T11:48:04.789" v="780" actId="1036"/>
          <ac:grpSpMkLst>
            <pc:docMk/>
            <pc:sldMk cId="632981051" sldId="400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0B883AC1-2A1B-44B3-997B-81EC95B507F4}" dt="2019-03-01T11:48:04.789" v="780" actId="1036"/>
          <ac:grpSpMkLst>
            <pc:docMk/>
            <pc:sldMk cId="632981051" sldId="400"/>
            <ac:grpSpMk id="94" creationId="{66D00FB0-FCAF-41A4-BE94-082FFDFF2598}"/>
          </ac:grpSpMkLst>
        </pc:grpChg>
        <pc:cxnChg chg="mod">
          <ac:chgData name="Troels Mortensen (TRMO) | VIA" userId="48eeef65-5bf8-474b-9082-b56af31dd25e" providerId="ADAL" clId="{0B883AC1-2A1B-44B3-997B-81EC95B507F4}" dt="2019-03-01T11:48:04.789" v="780" actId="1036"/>
          <ac:cxnSpMkLst>
            <pc:docMk/>
            <pc:sldMk cId="632981051" sldId="400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0B883AC1-2A1B-44B3-997B-81EC95B507F4}" dt="2019-03-01T11:48:04.789" v="780" actId="1036"/>
          <ac:cxnSpMkLst>
            <pc:docMk/>
            <pc:sldMk cId="632981051" sldId="400"/>
            <ac:cxnSpMk id="15" creationId="{829E9AC3-B0D5-47E5-BE70-80C8443993CE}"/>
          </ac:cxnSpMkLst>
        </pc:cxnChg>
        <pc:cxnChg chg="mod">
          <ac:chgData name="Troels Mortensen (TRMO) | VIA" userId="48eeef65-5bf8-474b-9082-b56af31dd25e" providerId="ADAL" clId="{0B883AC1-2A1B-44B3-997B-81EC95B507F4}" dt="2019-03-01T11:48:04.789" v="780" actId="1036"/>
          <ac:cxnSpMkLst>
            <pc:docMk/>
            <pc:sldMk cId="632981051" sldId="400"/>
            <ac:cxnSpMk id="92" creationId="{EDEBA40D-EEE1-4CA5-9D25-458A3AFEE695}"/>
          </ac:cxnSpMkLst>
        </pc:cxnChg>
      </pc:sldChg>
      <pc:sldChg chg="add">
        <pc:chgData name="Troels Mortensen (TRMO) | VIA" userId="48eeef65-5bf8-474b-9082-b56af31dd25e" providerId="ADAL" clId="{0B883AC1-2A1B-44B3-997B-81EC95B507F4}" dt="2019-03-01T11:50:08.376" v="784"/>
        <pc:sldMkLst>
          <pc:docMk/>
          <pc:sldMk cId="1720812335" sldId="401"/>
        </pc:sldMkLst>
      </pc:sldChg>
      <pc:sldChg chg="addSp modSp add">
        <pc:chgData name="Troels Mortensen (TRMO) | VIA" userId="48eeef65-5bf8-474b-9082-b56af31dd25e" providerId="ADAL" clId="{0B883AC1-2A1B-44B3-997B-81EC95B507F4}" dt="2019-03-02T16:33:15.775" v="871" actId="14100"/>
        <pc:sldMkLst>
          <pc:docMk/>
          <pc:sldMk cId="3647659713" sldId="402"/>
        </pc:sldMkLst>
        <pc:spChg chg="mod">
          <ac:chgData name="Troels Mortensen (TRMO) | VIA" userId="48eeef65-5bf8-474b-9082-b56af31dd25e" providerId="ADAL" clId="{0B883AC1-2A1B-44B3-997B-81EC95B507F4}" dt="2019-03-02T16:32:51.106" v="854" actId="1037"/>
          <ac:spMkLst>
            <pc:docMk/>
            <pc:sldMk cId="3647659713" sldId="402"/>
            <ac:spMk id="80" creationId="{F7751893-7581-4C13-94A3-2C928A726F4A}"/>
          </ac:spMkLst>
        </pc:spChg>
        <pc:spChg chg="mod">
          <ac:chgData name="Troels Mortensen (TRMO) | VIA" userId="48eeef65-5bf8-474b-9082-b56af31dd25e" providerId="ADAL" clId="{0B883AC1-2A1B-44B3-997B-81EC95B507F4}" dt="2019-03-02T16:32:51.106" v="854" actId="1037"/>
          <ac:spMkLst>
            <pc:docMk/>
            <pc:sldMk cId="3647659713" sldId="402"/>
            <ac:spMk id="83" creationId="{4F6F9446-F765-4483-9C75-6F1C07666864}"/>
          </ac:spMkLst>
        </pc:spChg>
        <pc:spChg chg="mod">
          <ac:chgData name="Troels Mortensen (TRMO) | VIA" userId="48eeef65-5bf8-474b-9082-b56af31dd25e" providerId="ADAL" clId="{0B883AC1-2A1B-44B3-997B-81EC95B507F4}" dt="2019-03-02T16:32:51.106" v="854" actId="1037"/>
          <ac:spMkLst>
            <pc:docMk/>
            <pc:sldMk cId="3647659713" sldId="402"/>
            <ac:spMk id="93" creationId="{93599565-B215-4A57-BFB8-8D4FF5C3C2C3}"/>
          </ac:spMkLst>
        </pc:spChg>
        <pc:spChg chg="mod">
          <ac:chgData name="Troels Mortensen (TRMO) | VIA" userId="48eeef65-5bf8-474b-9082-b56af31dd25e" providerId="ADAL" clId="{0B883AC1-2A1B-44B3-997B-81EC95B507F4}" dt="2019-03-02T16:33:04.335" v="868" actId="20577"/>
          <ac:spMkLst>
            <pc:docMk/>
            <pc:sldMk cId="3647659713" sldId="402"/>
            <ac:spMk id="103" creationId="{2C45DFC6-6746-402A-84C0-BF9348C77F7D}"/>
          </ac:spMkLst>
        </pc:spChg>
        <pc:grpChg chg="mod">
          <ac:chgData name="Troels Mortensen (TRMO) | VIA" userId="48eeef65-5bf8-474b-9082-b56af31dd25e" providerId="ADAL" clId="{0B883AC1-2A1B-44B3-997B-81EC95B507F4}" dt="2019-03-02T16:32:51.106" v="854" actId="1037"/>
          <ac:grpSpMkLst>
            <pc:docMk/>
            <pc:sldMk cId="3647659713" sldId="402"/>
            <ac:grpSpMk id="3" creationId="{8E9C4215-DF70-463F-B1F7-1ADE760CB9D8}"/>
          </ac:grpSpMkLst>
        </pc:grpChg>
        <pc:grpChg chg="mod">
          <ac:chgData name="Troels Mortensen (TRMO) | VIA" userId="48eeef65-5bf8-474b-9082-b56af31dd25e" providerId="ADAL" clId="{0B883AC1-2A1B-44B3-997B-81EC95B507F4}" dt="2019-03-02T16:32:51.106" v="854" actId="1037"/>
          <ac:grpSpMkLst>
            <pc:docMk/>
            <pc:sldMk cId="3647659713" sldId="402"/>
            <ac:grpSpMk id="59" creationId="{4AE36FC1-EA7A-4A77-B5A2-4A47AF7133ED}"/>
          </ac:grpSpMkLst>
        </pc:grpChg>
        <pc:grpChg chg="mod">
          <ac:chgData name="Troels Mortensen (TRMO) | VIA" userId="48eeef65-5bf8-474b-9082-b56af31dd25e" providerId="ADAL" clId="{0B883AC1-2A1B-44B3-997B-81EC95B507F4}" dt="2019-03-02T16:32:51.106" v="854" actId="1037"/>
          <ac:grpSpMkLst>
            <pc:docMk/>
            <pc:sldMk cId="3647659713" sldId="402"/>
            <ac:grpSpMk id="67" creationId="{4C0517D5-CB0C-43F6-9333-6E2FEFC90F76}"/>
          </ac:grpSpMkLst>
        </pc:grpChg>
        <pc:grpChg chg="mod">
          <ac:chgData name="Troels Mortensen (TRMO) | VIA" userId="48eeef65-5bf8-474b-9082-b56af31dd25e" providerId="ADAL" clId="{0B883AC1-2A1B-44B3-997B-81EC95B507F4}" dt="2019-03-02T16:32:51.106" v="854" actId="1037"/>
          <ac:grpSpMkLst>
            <pc:docMk/>
            <pc:sldMk cId="3647659713" sldId="402"/>
            <ac:grpSpMk id="71" creationId="{76210BDC-5B99-4A5F-B5F9-6B8D9EE0864A}"/>
          </ac:grpSpMkLst>
        </pc:grpChg>
        <pc:grpChg chg="mod">
          <ac:chgData name="Troels Mortensen (TRMO) | VIA" userId="48eeef65-5bf8-474b-9082-b56af31dd25e" providerId="ADAL" clId="{0B883AC1-2A1B-44B3-997B-81EC95B507F4}" dt="2019-03-02T16:32:51.106" v="854" actId="1037"/>
          <ac:grpSpMkLst>
            <pc:docMk/>
            <pc:sldMk cId="3647659713" sldId="402"/>
            <ac:grpSpMk id="75" creationId="{7953970D-5C74-4522-B436-419E1AEDA5C2}"/>
          </ac:grpSpMkLst>
        </pc:grpChg>
        <pc:grpChg chg="mod">
          <ac:chgData name="Troels Mortensen (TRMO) | VIA" userId="48eeef65-5bf8-474b-9082-b56af31dd25e" providerId="ADAL" clId="{0B883AC1-2A1B-44B3-997B-81EC95B507F4}" dt="2019-03-02T16:32:51.106" v="854" actId="1037"/>
          <ac:grpSpMkLst>
            <pc:docMk/>
            <pc:sldMk cId="3647659713" sldId="402"/>
            <ac:grpSpMk id="84" creationId="{772A1AB1-40EF-4B77-89F2-9D2D692A0949}"/>
          </ac:grpSpMkLst>
        </pc:grpChg>
        <pc:grpChg chg="mod">
          <ac:chgData name="Troels Mortensen (TRMO) | VIA" userId="48eeef65-5bf8-474b-9082-b56af31dd25e" providerId="ADAL" clId="{0B883AC1-2A1B-44B3-997B-81EC95B507F4}" dt="2019-03-02T16:32:51.106" v="854" actId="1037"/>
          <ac:grpSpMkLst>
            <pc:docMk/>
            <pc:sldMk cId="3647659713" sldId="402"/>
            <ac:grpSpMk id="88" creationId="{53C871D7-E32A-48E5-9276-DCB59F4A2CFB}"/>
          </ac:grpSpMkLst>
        </pc:grpChg>
        <pc:grpChg chg="mod">
          <ac:chgData name="Troels Mortensen (TRMO) | VIA" userId="48eeef65-5bf8-474b-9082-b56af31dd25e" providerId="ADAL" clId="{0B883AC1-2A1B-44B3-997B-81EC95B507F4}" dt="2019-03-02T16:32:51.106" v="854" actId="1037"/>
          <ac:grpSpMkLst>
            <pc:docMk/>
            <pc:sldMk cId="3647659713" sldId="402"/>
            <ac:grpSpMk id="94" creationId="{66D00FB0-FCAF-41A4-BE94-082FFDFF2598}"/>
          </ac:grpSpMkLst>
        </pc:grpChg>
        <pc:grpChg chg="add mod">
          <ac:chgData name="Troels Mortensen (TRMO) | VIA" userId="48eeef65-5bf8-474b-9082-b56af31dd25e" providerId="ADAL" clId="{0B883AC1-2A1B-44B3-997B-81EC95B507F4}" dt="2019-03-02T16:33:00.382" v="857" actId="571"/>
          <ac:grpSpMkLst>
            <pc:docMk/>
            <pc:sldMk cId="3647659713" sldId="402"/>
            <ac:grpSpMk id="99" creationId="{15ED1CD1-0A03-405E-B42C-13CE99760FF6}"/>
          </ac:grpSpMkLst>
        </pc:grpChg>
        <pc:cxnChg chg="mod">
          <ac:chgData name="Troels Mortensen (TRMO) | VIA" userId="48eeef65-5bf8-474b-9082-b56af31dd25e" providerId="ADAL" clId="{0B883AC1-2A1B-44B3-997B-81EC95B507F4}" dt="2019-03-02T16:32:53.459" v="855" actId="14100"/>
          <ac:cxnSpMkLst>
            <pc:docMk/>
            <pc:sldMk cId="3647659713" sldId="402"/>
            <ac:cxnSpMk id="4" creationId="{F59632C1-838B-4C05-B1BE-BF674B2FE774}"/>
          </ac:cxnSpMkLst>
        </pc:cxnChg>
        <pc:cxnChg chg="mod">
          <ac:chgData name="Troels Mortensen (TRMO) | VIA" userId="48eeef65-5bf8-474b-9082-b56af31dd25e" providerId="ADAL" clId="{0B883AC1-2A1B-44B3-997B-81EC95B507F4}" dt="2019-03-02T16:32:51.106" v="854" actId="1037"/>
          <ac:cxnSpMkLst>
            <pc:docMk/>
            <pc:sldMk cId="3647659713" sldId="402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0B883AC1-2A1B-44B3-997B-81EC95B507F4}" dt="2019-03-02T16:32:51.106" v="854" actId="1037"/>
          <ac:cxnSpMkLst>
            <pc:docMk/>
            <pc:sldMk cId="3647659713" sldId="402"/>
            <ac:cxnSpMk id="12" creationId="{7F939DBE-5235-4E12-8F59-04E86F9476E1}"/>
          </ac:cxnSpMkLst>
        </pc:cxnChg>
        <pc:cxnChg chg="mod">
          <ac:chgData name="Troels Mortensen (TRMO) | VIA" userId="48eeef65-5bf8-474b-9082-b56af31dd25e" providerId="ADAL" clId="{0B883AC1-2A1B-44B3-997B-81EC95B507F4}" dt="2019-03-02T16:32:51.106" v="854" actId="1037"/>
          <ac:cxnSpMkLst>
            <pc:docMk/>
            <pc:sldMk cId="3647659713" sldId="402"/>
            <ac:cxnSpMk id="15" creationId="{829E9AC3-B0D5-47E5-BE70-80C8443993CE}"/>
          </ac:cxnSpMkLst>
        </pc:cxnChg>
        <pc:cxnChg chg="mod">
          <ac:chgData name="Troels Mortensen (TRMO) | VIA" userId="48eeef65-5bf8-474b-9082-b56af31dd25e" providerId="ADAL" clId="{0B883AC1-2A1B-44B3-997B-81EC95B507F4}" dt="2019-03-02T16:32:51.106" v="854" actId="1037"/>
          <ac:cxnSpMkLst>
            <pc:docMk/>
            <pc:sldMk cId="3647659713" sldId="402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0B883AC1-2A1B-44B3-997B-81EC95B507F4}" dt="2019-03-02T16:32:55.815" v="856" actId="14100"/>
          <ac:cxnSpMkLst>
            <pc:docMk/>
            <pc:sldMk cId="3647659713" sldId="402"/>
            <ac:cxnSpMk id="81" creationId="{D9FE9541-2AFE-4B6C-9189-3EB772D37FEE}"/>
          </ac:cxnSpMkLst>
        </pc:cxnChg>
        <pc:cxnChg chg="mod">
          <ac:chgData name="Troels Mortensen (TRMO) | VIA" userId="48eeef65-5bf8-474b-9082-b56af31dd25e" providerId="ADAL" clId="{0B883AC1-2A1B-44B3-997B-81EC95B507F4}" dt="2019-03-02T16:32:51.106" v="854" actId="1037"/>
          <ac:cxnSpMkLst>
            <pc:docMk/>
            <pc:sldMk cId="3647659713" sldId="402"/>
            <ac:cxnSpMk id="82" creationId="{792B25B3-BAC7-4840-A638-88732F3D6BBB}"/>
          </ac:cxnSpMkLst>
        </pc:cxnChg>
        <pc:cxnChg chg="mod">
          <ac:chgData name="Troels Mortensen (TRMO) | VIA" userId="48eeef65-5bf8-474b-9082-b56af31dd25e" providerId="ADAL" clId="{0B883AC1-2A1B-44B3-997B-81EC95B507F4}" dt="2019-03-02T16:32:51.106" v="854" actId="1037"/>
          <ac:cxnSpMkLst>
            <pc:docMk/>
            <pc:sldMk cId="3647659713" sldId="402"/>
            <ac:cxnSpMk id="92" creationId="{EDEBA40D-EEE1-4CA5-9D25-458A3AFEE695}"/>
          </ac:cxnSpMkLst>
        </pc:cxnChg>
        <pc:cxnChg chg="add mod">
          <ac:chgData name="Troels Mortensen (TRMO) | VIA" userId="48eeef65-5bf8-474b-9082-b56af31dd25e" providerId="ADAL" clId="{0B883AC1-2A1B-44B3-997B-81EC95B507F4}" dt="2019-03-02T16:33:15.775" v="871" actId="14100"/>
          <ac:cxnSpMkLst>
            <pc:docMk/>
            <pc:sldMk cId="3647659713" sldId="402"/>
            <ac:cxnSpMk id="105" creationId="{6BBAAE2E-191E-4B14-9B2F-6093353589F9}"/>
          </ac:cxnSpMkLst>
        </pc:cxnChg>
      </pc:sldChg>
      <pc:sldChg chg="addSp delSp modSp add delAnim modAnim">
        <pc:chgData name="Troels Mortensen (TRMO) | VIA" userId="48eeef65-5bf8-474b-9082-b56af31dd25e" providerId="ADAL" clId="{0B883AC1-2A1B-44B3-997B-81EC95B507F4}" dt="2019-03-02T17:03:29.169" v="3482" actId="478"/>
        <pc:sldMkLst>
          <pc:docMk/>
          <pc:sldMk cId="228616079" sldId="403"/>
        </pc:sldMkLst>
        <pc:spChg chg="add mod">
          <ac:chgData name="Troels Mortensen (TRMO) | VIA" userId="48eeef65-5bf8-474b-9082-b56af31dd25e" providerId="ADAL" clId="{0B883AC1-2A1B-44B3-997B-81EC95B507F4}" dt="2019-03-02T16:34:02.546" v="896" actId="1076"/>
          <ac:spMkLst>
            <pc:docMk/>
            <pc:sldMk cId="228616079" sldId="403"/>
            <ac:spMk id="5" creationId="{F236238D-0036-436B-85AF-C0B12E9369AC}"/>
          </ac:spMkLst>
        </pc:spChg>
        <pc:spChg chg="add del mod">
          <ac:chgData name="Troels Mortensen (TRMO) | VIA" userId="48eeef65-5bf8-474b-9082-b56af31dd25e" providerId="ADAL" clId="{0B883AC1-2A1B-44B3-997B-81EC95B507F4}" dt="2019-03-02T16:36:02.819" v="1140" actId="478"/>
          <ac:spMkLst>
            <pc:docMk/>
            <pc:sldMk cId="228616079" sldId="403"/>
            <ac:spMk id="6" creationId="{3637F627-9E39-4F3A-91E3-BECE5D4F076F}"/>
          </ac:spMkLst>
        </pc:spChg>
        <pc:spChg chg="add del mod">
          <ac:chgData name="Troels Mortensen (TRMO) | VIA" userId="48eeef65-5bf8-474b-9082-b56af31dd25e" providerId="ADAL" clId="{0B883AC1-2A1B-44B3-997B-81EC95B507F4}" dt="2019-03-02T17:03:29.169" v="3482" actId="478"/>
          <ac:spMkLst>
            <pc:docMk/>
            <pc:sldMk cId="228616079" sldId="403"/>
            <ac:spMk id="9" creationId="{C7A7C7D3-9D9A-48CC-86C5-1E68A9883227}"/>
          </ac:spMkLst>
        </pc:spChg>
        <pc:spChg chg="mod">
          <ac:chgData name="Troels Mortensen (TRMO) | VIA" userId="48eeef65-5bf8-474b-9082-b56af31dd25e" providerId="ADAL" clId="{0B883AC1-2A1B-44B3-997B-81EC95B507F4}" dt="2019-03-02T16:36:14.632" v="1148" actId="1076"/>
          <ac:spMkLst>
            <pc:docMk/>
            <pc:sldMk cId="228616079" sldId="403"/>
            <ac:spMk id="34" creationId="{D84E1711-AC72-4D3A-9E2E-F26ACA822285}"/>
          </ac:spMkLst>
        </pc:spChg>
        <pc:spChg chg="mod">
          <ac:chgData name="Troels Mortensen (TRMO) | VIA" userId="48eeef65-5bf8-474b-9082-b56af31dd25e" providerId="ADAL" clId="{0B883AC1-2A1B-44B3-997B-81EC95B507F4}" dt="2019-03-02T16:36:20.790" v="1156" actId="1076"/>
          <ac:spMkLst>
            <pc:docMk/>
            <pc:sldMk cId="228616079" sldId="403"/>
            <ac:spMk id="46" creationId="{C0F01083-2DBD-4CA8-A9ED-50F54AF46627}"/>
          </ac:spMkLst>
        </pc:spChg>
        <pc:spChg chg="mod">
          <ac:chgData name="Troels Mortensen (TRMO) | VIA" userId="48eeef65-5bf8-474b-9082-b56af31dd25e" providerId="ADAL" clId="{0B883AC1-2A1B-44B3-997B-81EC95B507F4}" dt="2019-03-02T16:36:30.485" v="1165" actId="20577"/>
          <ac:spMkLst>
            <pc:docMk/>
            <pc:sldMk cId="228616079" sldId="403"/>
            <ac:spMk id="125" creationId="{BFD0DFDE-F663-455C-AB4D-86995CA8704D}"/>
          </ac:spMkLst>
        </pc:spChg>
        <pc:spChg chg="mod">
          <ac:chgData name="Troels Mortensen (TRMO) | VIA" userId="48eeef65-5bf8-474b-9082-b56af31dd25e" providerId="ADAL" clId="{0B883AC1-2A1B-44B3-997B-81EC95B507F4}" dt="2019-03-02T16:36:35.575" v="1172" actId="1076"/>
          <ac:spMkLst>
            <pc:docMk/>
            <pc:sldMk cId="228616079" sldId="403"/>
            <ac:spMk id="130" creationId="{542E7D9C-F69F-4E04-8E1F-7A5B20BAD53C}"/>
          </ac:spMkLst>
        </pc:spChg>
        <pc:spChg chg="add mod">
          <ac:chgData name="Troels Mortensen (TRMO) | VIA" userId="48eeef65-5bf8-474b-9082-b56af31dd25e" providerId="ADAL" clId="{0B883AC1-2A1B-44B3-997B-81EC95B507F4}" dt="2019-03-02T17:02:28.375" v="3463" actId="571"/>
          <ac:spMkLst>
            <pc:docMk/>
            <pc:sldMk cId="228616079" sldId="403"/>
            <ac:spMk id="158" creationId="{D56E0106-2C9E-4E94-92F1-F1A8C8036EC2}"/>
          </ac:spMkLst>
        </pc:spChg>
        <pc:spChg chg="add mod">
          <ac:chgData name="Troels Mortensen (TRMO) | VIA" userId="48eeef65-5bf8-474b-9082-b56af31dd25e" providerId="ADAL" clId="{0B883AC1-2A1B-44B3-997B-81EC95B507F4}" dt="2019-03-02T17:02:28.375" v="3463" actId="571"/>
          <ac:spMkLst>
            <pc:docMk/>
            <pc:sldMk cId="228616079" sldId="403"/>
            <ac:spMk id="181" creationId="{10A2A6F8-81B8-4209-9D08-801743D98B0A}"/>
          </ac:spMkLst>
        </pc:spChg>
        <pc:spChg chg="add mod">
          <ac:chgData name="Troels Mortensen (TRMO) | VIA" userId="48eeef65-5bf8-474b-9082-b56af31dd25e" providerId="ADAL" clId="{0B883AC1-2A1B-44B3-997B-81EC95B507F4}" dt="2019-03-02T17:02:28.375" v="3463" actId="571"/>
          <ac:spMkLst>
            <pc:docMk/>
            <pc:sldMk cId="228616079" sldId="403"/>
            <ac:spMk id="193" creationId="{D2006C4D-87EF-4C26-A5CA-EA6BAB346661}"/>
          </ac:spMkLst>
        </pc:spChg>
        <pc:spChg chg="add mod">
          <ac:chgData name="Troels Mortensen (TRMO) | VIA" userId="48eeef65-5bf8-474b-9082-b56af31dd25e" providerId="ADAL" clId="{0B883AC1-2A1B-44B3-997B-81EC95B507F4}" dt="2019-03-02T17:02:28.375" v="3463" actId="571"/>
          <ac:spMkLst>
            <pc:docMk/>
            <pc:sldMk cId="228616079" sldId="403"/>
            <ac:spMk id="210" creationId="{EB36C369-6989-4A46-B867-B3BFB52B5D19}"/>
          </ac:spMkLst>
        </pc:spChg>
        <pc:spChg chg="add del mod">
          <ac:chgData name="Troels Mortensen (TRMO) | VIA" userId="48eeef65-5bf8-474b-9082-b56af31dd25e" providerId="ADAL" clId="{0B883AC1-2A1B-44B3-997B-81EC95B507F4}" dt="2019-03-02T17:02:47.567" v="3465"/>
          <ac:spMkLst>
            <pc:docMk/>
            <pc:sldMk cId="228616079" sldId="403"/>
            <ac:spMk id="220" creationId="{5C6E8834-62F0-401F-ADC7-93CCF0E61F78}"/>
          </ac:spMkLst>
        </pc:spChg>
        <pc:spChg chg="add del mod">
          <ac:chgData name="Troels Mortensen (TRMO) | VIA" userId="48eeef65-5bf8-474b-9082-b56af31dd25e" providerId="ADAL" clId="{0B883AC1-2A1B-44B3-997B-81EC95B507F4}" dt="2019-03-02T17:02:47.567" v="3465"/>
          <ac:spMkLst>
            <pc:docMk/>
            <pc:sldMk cId="228616079" sldId="403"/>
            <ac:spMk id="230" creationId="{280020F7-446F-4E4A-A520-3A1AFFD653D8}"/>
          </ac:spMkLst>
        </pc:spChg>
        <pc:spChg chg="add del mod">
          <ac:chgData name="Troels Mortensen (TRMO) | VIA" userId="48eeef65-5bf8-474b-9082-b56af31dd25e" providerId="ADAL" clId="{0B883AC1-2A1B-44B3-997B-81EC95B507F4}" dt="2019-03-02T17:02:47.567" v="3465"/>
          <ac:spMkLst>
            <pc:docMk/>
            <pc:sldMk cId="228616079" sldId="403"/>
            <ac:spMk id="242" creationId="{6223F82F-313E-4949-848C-B6E1EFD841BC}"/>
          </ac:spMkLst>
        </pc:spChg>
        <pc:grpChg chg="add mod">
          <ac:chgData name="Troels Mortensen (TRMO) | VIA" userId="48eeef65-5bf8-474b-9082-b56af31dd25e" providerId="ADAL" clId="{0B883AC1-2A1B-44B3-997B-81EC95B507F4}" dt="2019-03-02T16:36:25.568" v="1157" actId="571"/>
          <ac:grpSpMkLst>
            <pc:docMk/>
            <pc:sldMk cId="228616079" sldId="403"/>
            <ac:grpSpMk id="107" creationId="{9A48A123-51D5-475B-900E-263B7B561585}"/>
          </ac:grpSpMkLst>
        </pc:grpChg>
        <pc:grpChg chg="add mod">
          <ac:chgData name="Troels Mortensen (TRMO) | VIA" userId="48eeef65-5bf8-474b-9082-b56af31dd25e" providerId="ADAL" clId="{0B883AC1-2A1B-44B3-997B-81EC95B507F4}" dt="2019-03-02T16:36:25.568" v="1157" actId="571"/>
          <ac:grpSpMkLst>
            <pc:docMk/>
            <pc:sldMk cId="228616079" sldId="403"/>
            <ac:grpSpMk id="122" creationId="{D19003BA-F0C4-4374-A749-DA142E731D8A}"/>
          </ac:grpSpMkLst>
        </pc:grpChg>
        <pc:grpChg chg="add mod">
          <ac:chgData name="Troels Mortensen (TRMO) | VIA" userId="48eeef65-5bf8-474b-9082-b56af31dd25e" providerId="ADAL" clId="{0B883AC1-2A1B-44B3-997B-81EC95B507F4}" dt="2019-03-02T16:36:25.568" v="1157" actId="571"/>
          <ac:grpSpMkLst>
            <pc:docMk/>
            <pc:sldMk cId="228616079" sldId="403"/>
            <ac:grpSpMk id="127" creationId="{53E47CD8-6A7F-4DF8-BF82-B0BF6FBBEAE4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34" creationId="{21438A99-2643-4630-BB1C-4A9C50325C74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37" creationId="{C145F1FE-BDBA-467B-B882-D04FA31381C0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42" creationId="{261070CD-2870-4084-93E5-E67854FDF97B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48" creationId="{71864D00-8C22-4D0D-A4E7-D8A51564A2FC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53" creationId="{4040953E-8774-4C67-89EE-F736E7479608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59" creationId="{53CB95B0-7A72-49F8-95B6-F00EF03293C3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72" creationId="{80ACDE62-F425-4C54-8E25-45304E09DDB7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76" creationId="{44B1CBBF-8293-4173-843A-50E5E85CC263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84" creationId="{5C3D302F-607A-490A-B77C-8C30F63B5922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88" creationId="{7370D859-CB19-4BC1-826C-C7E984E5EC03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95" creationId="{DB4D68B9-8374-4140-9857-EBE7CEE1CF0A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198" creationId="{D81F3CA1-A25B-4BC1-82EC-871D32A467D8}"/>
          </ac:grpSpMkLst>
        </pc:grpChg>
        <pc:grpChg chg="add mod">
          <ac:chgData name="Troels Mortensen (TRMO) | VIA" userId="48eeef65-5bf8-474b-9082-b56af31dd25e" providerId="ADAL" clId="{0B883AC1-2A1B-44B3-997B-81EC95B507F4}" dt="2019-03-02T17:02:28.375" v="3463" actId="571"/>
          <ac:grpSpMkLst>
            <pc:docMk/>
            <pc:sldMk cId="228616079" sldId="403"/>
            <ac:grpSpMk id="203" creationId="{7ED81BA2-0D97-4A06-A088-26ECE3624588}"/>
          </ac:grpSpMkLst>
        </pc:grpChg>
        <pc:grpChg chg="add del mod">
          <ac:chgData name="Troels Mortensen (TRMO) | VIA" userId="48eeef65-5bf8-474b-9082-b56af31dd25e" providerId="ADAL" clId="{0B883AC1-2A1B-44B3-997B-81EC95B507F4}" dt="2019-03-02T17:02:47.567" v="3465"/>
          <ac:grpSpMkLst>
            <pc:docMk/>
            <pc:sldMk cId="228616079" sldId="403"/>
            <ac:grpSpMk id="211" creationId="{B027BDDE-56F3-42F4-AEC8-E28491043E68}"/>
          </ac:grpSpMkLst>
        </pc:grpChg>
        <pc:grpChg chg="add del mod">
          <ac:chgData name="Troels Mortensen (TRMO) | VIA" userId="48eeef65-5bf8-474b-9082-b56af31dd25e" providerId="ADAL" clId="{0B883AC1-2A1B-44B3-997B-81EC95B507F4}" dt="2019-03-02T17:02:47.567" v="3465"/>
          <ac:grpSpMkLst>
            <pc:docMk/>
            <pc:sldMk cId="228616079" sldId="403"/>
            <ac:grpSpMk id="215" creationId="{6C9384E8-9C6F-4CA4-9EC1-CA0A4B7FA74E}"/>
          </ac:grpSpMkLst>
        </pc:grpChg>
        <pc:grpChg chg="add del mod">
          <ac:chgData name="Troels Mortensen (TRMO) | VIA" userId="48eeef65-5bf8-474b-9082-b56af31dd25e" providerId="ADAL" clId="{0B883AC1-2A1B-44B3-997B-81EC95B507F4}" dt="2019-03-02T17:02:47.567" v="3465"/>
          <ac:grpSpMkLst>
            <pc:docMk/>
            <pc:sldMk cId="228616079" sldId="403"/>
            <ac:grpSpMk id="221" creationId="{E8537C3B-9CA1-4739-95DF-D865F471F327}"/>
          </ac:grpSpMkLst>
        </pc:grpChg>
        <pc:grpChg chg="add del mod">
          <ac:chgData name="Troels Mortensen (TRMO) | VIA" userId="48eeef65-5bf8-474b-9082-b56af31dd25e" providerId="ADAL" clId="{0B883AC1-2A1B-44B3-997B-81EC95B507F4}" dt="2019-03-02T17:02:47.567" v="3465"/>
          <ac:grpSpMkLst>
            <pc:docMk/>
            <pc:sldMk cId="228616079" sldId="403"/>
            <ac:grpSpMk id="225" creationId="{CC2FDC19-51E1-4C48-B7DB-B87AF8003E70}"/>
          </ac:grpSpMkLst>
        </pc:grpChg>
        <pc:grpChg chg="add del mod">
          <ac:chgData name="Troels Mortensen (TRMO) | VIA" userId="48eeef65-5bf8-474b-9082-b56af31dd25e" providerId="ADAL" clId="{0B883AC1-2A1B-44B3-997B-81EC95B507F4}" dt="2019-03-02T17:02:47.567" v="3465"/>
          <ac:grpSpMkLst>
            <pc:docMk/>
            <pc:sldMk cId="228616079" sldId="403"/>
            <ac:grpSpMk id="233" creationId="{AFEDBB6B-0406-40AD-8F04-E8FD7128F69C}"/>
          </ac:grpSpMkLst>
        </pc:grpChg>
        <pc:grpChg chg="add del mod">
          <ac:chgData name="Troels Mortensen (TRMO) | VIA" userId="48eeef65-5bf8-474b-9082-b56af31dd25e" providerId="ADAL" clId="{0B883AC1-2A1B-44B3-997B-81EC95B507F4}" dt="2019-03-02T17:02:47.567" v="3465"/>
          <ac:grpSpMkLst>
            <pc:docMk/>
            <pc:sldMk cId="228616079" sldId="403"/>
            <ac:grpSpMk id="237" creationId="{647E6C8A-3B43-43C4-9B55-835C9591C70A}"/>
          </ac:grpSpMkLst>
        </pc:grpChg>
        <pc:cxnChg chg="add mod">
          <ac:chgData name="Troels Mortensen (TRMO) | VIA" userId="48eeef65-5bf8-474b-9082-b56af31dd25e" providerId="ADAL" clId="{0B883AC1-2A1B-44B3-997B-81EC95B507F4}" dt="2019-03-02T16:36:25.568" v="1157" actId="571"/>
          <ac:cxnSpMkLst>
            <pc:docMk/>
            <pc:sldMk cId="228616079" sldId="403"/>
            <ac:cxnSpMk id="126" creationId="{B2E08EB5-7030-4E9D-AB85-9D13DE0C180A}"/>
          </ac:cxnSpMkLst>
        </pc:cxnChg>
        <pc:cxnChg chg="add mod">
          <ac:chgData name="Troels Mortensen (TRMO) | VIA" userId="48eeef65-5bf8-474b-9082-b56af31dd25e" providerId="ADAL" clId="{0B883AC1-2A1B-44B3-997B-81EC95B507F4}" dt="2019-03-02T16:36:25.568" v="1157" actId="571"/>
          <ac:cxnSpMkLst>
            <pc:docMk/>
            <pc:sldMk cId="228616079" sldId="403"/>
            <ac:cxnSpMk id="131" creationId="{25BB9CD3-0593-404B-971D-1D0A5B641909}"/>
          </ac:cxnSpMkLst>
        </pc:cxnChg>
        <pc:cxnChg chg="add mod">
          <ac:chgData name="Troels Mortensen (TRMO) | VIA" userId="48eeef65-5bf8-474b-9082-b56af31dd25e" providerId="ADAL" clId="{0B883AC1-2A1B-44B3-997B-81EC95B507F4}" dt="2019-03-02T16:36:25.568" v="1157" actId="571"/>
          <ac:cxnSpMkLst>
            <pc:docMk/>
            <pc:sldMk cId="228616079" sldId="403"/>
            <ac:cxnSpMk id="132" creationId="{447B5734-98EA-48E9-8BC6-5A34D5925839}"/>
          </ac:cxnSpMkLst>
        </pc:cxnChg>
        <pc:cxnChg chg="add mod">
          <ac:chgData name="Troels Mortensen (TRMO) | VIA" userId="48eeef65-5bf8-474b-9082-b56af31dd25e" providerId="ADAL" clId="{0B883AC1-2A1B-44B3-997B-81EC95B507F4}" dt="2019-03-02T16:36:38.592" v="1174" actId="14100"/>
          <ac:cxnSpMkLst>
            <pc:docMk/>
            <pc:sldMk cId="228616079" sldId="403"/>
            <ac:cxnSpMk id="133" creationId="{C95FE420-D4FF-4317-A589-1E37F614BD5F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41" creationId="{A5D29BC4-1440-460C-9C25-45E1572EB750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46" creationId="{B713A7D1-A06E-4303-A994-0C7AC31733B2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47" creationId="{CE4C75AD-DC9B-4EA9-A17F-40656EEFE5E6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52" creationId="{43C1E5A2-C06B-4FF4-B671-C1F666558D63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57" creationId="{7588FFA2-1E90-49F7-A5F4-C6772B99543B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80" creationId="{912714A0-1CF7-4F23-A67E-D4A0B4C6C859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82" creationId="{BB864A70-9521-43EE-96EF-7A622356CA31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83" creationId="{04CDF413-3627-457A-8E41-88DCA6411C5E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92" creationId="{5D82BD5E-0C68-4153-9468-1F239646217B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194" creationId="{A80431F9-808C-4B98-9723-775C4FBF59F8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202" creationId="{A81B6FAA-49EE-49A0-8158-33200A9BEAC5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207" creationId="{4EDDA617-0E89-4DF4-8514-3454B7FF9570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208" creationId="{82CC9242-9391-4221-90FB-B65D05A5BA3A}"/>
          </ac:cxnSpMkLst>
        </pc:cxnChg>
        <pc:cxnChg chg="add mod">
          <ac:chgData name="Troels Mortensen (TRMO) | VIA" userId="48eeef65-5bf8-474b-9082-b56af31dd25e" providerId="ADAL" clId="{0B883AC1-2A1B-44B3-997B-81EC95B507F4}" dt="2019-03-02T17:02:28.375" v="3463" actId="571"/>
          <ac:cxnSpMkLst>
            <pc:docMk/>
            <pc:sldMk cId="228616079" sldId="403"/>
            <ac:cxnSpMk id="209" creationId="{59FF577D-5E75-47CE-A446-29818569785A}"/>
          </ac:cxnSpMkLst>
        </pc:cxnChg>
        <pc:cxnChg chg="add del mod">
          <ac:chgData name="Troels Mortensen (TRMO) | VIA" userId="48eeef65-5bf8-474b-9082-b56af31dd25e" providerId="ADAL" clId="{0B883AC1-2A1B-44B3-997B-81EC95B507F4}" dt="2019-03-02T17:02:47.567" v="3465"/>
          <ac:cxnSpMkLst>
            <pc:docMk/>
            <pc:sldMk cId="228616079" sldId="403"/>
            <ac:cxnSpMk id="219" creationId="{C56E3F4B-7796-4561-89BB-D4E8F137C863}"/>
          </ac:cxnSpMkLst>
        </pc:cxnChg>
        <pc:cxnChg chg="add del mod">
          <ac:chgData name="Troels Mortensen (TRMO) | VIA" userId="48eeef65-5bf8-474b-9082-b56af31dd25e" providerId="ADAL" clId="{0B883AC1-2A1B-44B3-997B-81EC95B507F4}" dt="2019-03-02T17:02:47.567" v="3465"/>
          <ac:cxnSpMkLst>
            <pc:docMk/>
            <pc:sldMk cId="228616079" sldId="403"/>
            <ac:cxnSpMk id="229" creationId="{3DFA3A17-EDA6-4169-93D5-6DFEC7313D2E}"/>
          </ac:cxnSpMkLst>
        </pc:cxnChg>
        <pc:cxnChg chg="add del mod">
          <ac:chgData name="Troels Mortensen (TRMO) | VIA" userId="48eeef65-5bf8-474b-9082-b56af31dd25e" providerId="ADAL" clId="{0B883AC1-2A1B-44B3-997B-81EC95B507F4}" dt="2019-03-02T17:02:47.567" v="3465"/>
          <ac:cxnSpMkLst>
            <pc:docMk/>
            <pc:sldMk cId="228616079" sldId="403"/>
            <ac:cxnSpMk id="231" creationId="{391F071E-052E-451E-8EC8-220EB81C8586}"/>
          </ac:cxnSpMkLst>
        </pc:cxnChg>
        <pc:cxnChg chg="add del mod">
          <ac:chgData name="Troels Mortensen (TRMO) | VIA" userId="48eeef65-5bf8-474b-9082-b56af31dd25e" providerId="ADAL" clId="{0B883AC1-2A1B-44B3-997B-81EC95B507F4}" dt="2019-03-02T17:02:47.567" v="3465"/>
          <ac:cxnSpMkLst>
            <pc:docMk/>
            <pc:sldMk cId="228616079" sldId="403"/>
            <ac:cxnSpMk id="232" creationId="{4603586B-6F09-47A8-976B-0FD8FC2FE800}"/>
          </ac:cxnSpMkLst>
        </pc:cxnChg>
        <pc:cxnChg chg="add del mod">
          <ac:chgData name="Troels Mortensen (TRMO) | VIA" userId="48eeef65-5bf8-474b-9082-b56af31dd25e" providerId="ADAL" clId="{0B883AC1-2A1B-44B3-997B-81EC95B507F4}" dt="2019-03-02T17:02:47.567" v="3465"/>
          <ac:cxnSpMkLst>
            <pc:docMk/>
            <pc:sldMk cId="228616079" sldId="403"/>
            <ac:cxnSpMk id="241" creationId="{46EBDF3D-EC55-4263-B0FD-41019A5DEBF8}"/>
          </ac:cxnSpMkLst>
        </pc:cxnChg>
        <pc:cxnChg chg="add del mod">
          <ac:chgData name="Troels Mortensen (TRMO) | VIA" userId="48eeef65-5bf8-474b-9082-b56af31dd25e" providerId="ADAL" clId="{0B883AC1-2A1B-44B3-997B-81EC95B507F4}" dt="2019-03-02T17:02:47.567" v="3465"/>
          <ac:cxnSpMkLst>
            <pc:docMk/>
            <pc:sldMk cId="228616079" sldId="403"/>
            <ac:cxnSpMk id="243" creationId="{E4E6F0E6-E424-414A-B512-81FBF632AD1C}"/>
          </ac:cxnSpMkLst>
        </pc:cxnChg>
        <pc:cxnChg chg="add del mod">
          <ac:chgData name="Troels Mortensen (TRMO) | VIA" userId="48eeef65-5bf8-474b-9082-b56af31dd25e" providerId="ADAL" clId="{0B883AC1-2A1B-44B3-997B-81EC95B507F4}" dt="2019-03-02T17:02:47.567" v="3465"/>
          <ac:cxnSpMkLst>
            <pc:docMk/>
            <pc:sldMk cId="228616079" sldId="403"/>
            <ac:cxnSpMk id="244" creationId="{86EC82E0-75F9-4394-BE66-8449C0C57059}"/>
          </ac:cxnSpMkLst>
        </pc:cxnChg>
      </pc:sldChg>
      <pc:sldChg chg="modSp add">
        <pc:chgData name="Troels Mortensen (TRMO) | VIA" userId="48eeef65-5bf8-474b-9082-b56af31dd25e" providerId="ADAL" clId="{0B883AC1-2A1B-44B3-997B-81EC95B507F4}" dt="2019-03-02T16:37:09.666" v="1214" actId="20577"/>
        <pc:sldMkLst>
          <pc:docMk/>
          <pc:sldMk cId="3751569330" sldId="409"/>
        </pc:sldMkLst>
        <pc:spChg chg="mod">
          <ac:chgData name="Troels Mortensen (TRMO) | VIA" userId="48eeef65-5bf8-474b-9082-b56af31dd25e" providerId="ADAL" clId="{0B883AC1-2A1B-44B3-997B-81EC95B507F4}" dt="2019-03-02T16:35:58.282" v="1139" actId="20577"/>
          <ac:spMkLst>
            <pc:docMk/>
            <pc:sldMk cId="3751569330" sldId="409"/>
            <ac:spMk id="2" creationId="{ACD037B0-00D6-4C1A-8A38-3D9E1E643CA4}"/>
          </ac:spMkLst>
        </pc:spChg>
        <pc:spChg chg="mod">
          <ac:chgData name="Troels Mortensen (TRMO) | VIA" userId="48eeef65-5bf8-474b-9082-b56af31dd25e" providerId="ADAL" clId="{0B883AC1-2A1B-44B3-997B-81EC95B507F4}" dt="2019-03-02T16:37:09.666" v="1214" actId="20577"/>
          <ac:spMkLst>
            <pc:docMk/>
            <pc:sldMk cId="3751569330" sldId="409"/>
            <ac:spMk id="3" creationId="{38610EAA-0982-408C-A434-A17082099631}"/>
          </ac:spMkLst>
        </pc:spChg>
      </pc:sldChg>
      <pc:sldChg chg="addSp delSp modSp add modTransition delAnim modAnim">
        <pc:chgData name="Troels Mortensen (TRMO) | VIA" userId="48eeef65-5bf8-474b-9082-b56af31dd25e" providerId="ADAL" clId="{0B883AC1-2A1B-44B3-997B-81EC95B507F4}" dt="2019-03-02T17:03:49.615" v="3485" actId="478"/>
        <pc:sldMkLst>
          <pc:docMk/>
          <pc:sldMk cId="2271565767" sldId="410"/>
        </pc:sldMkLst>
        <pc:spChg chg="mod">
          <ac:chgData name="Troels Mortensen (TRMO) | VIA" userId="48eeef65-5bf8-474b-9082-b56af31dd25e" providerId="ADAL" clId="{0B883AC1-2A1B-44B3-997B-81EC95B507F4}" dt="2019-03-02T16:37:43.712" v="1322" actId="20577"/>
          <ac:spMkLst>
            <pc:docMk/>
            <pc:sldMk cId="2271565767" sldId="410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3:48.127" v="3484" actId="167"/>
          <ac:spMkLst>
            <pc:docMk/>
            <pc:sldMk cId="2271565767" sldId="410"/>
            <ac:spMk id="143" creationId="{3E0DCAA3-29A2-4092-8FCE-F62325223919}"/>
          </ac:spMkLst>
        </pc:spChg>
        <pc:spChg chg="add ord">
          <ac:chgData name="Troels Mortensen (TRMO) | VIA" userId="48eeef65-5bf8-474b-9082-b56af31dd25e" providerId="ADAL" clId="{0B883AC1-2A1B-44B3-997B-81EC95B507F4}" dt="2019-03-02T17:03:48.127" v="3484" actId="167"/>
          <ac:spMkLst>
            <pc:docMk/>
            <pc:sldMk cId="2271565767" sldId="410"/>
            <ac:spMk id="153" creationId="{DC91AAB5-0B52-4AE7-89AC-503D6780CAC7}"/>
          </ac:spMkLst>
        </pc:spChg>
        <pc:spChg chg="add ord">
          <ac:chgData name="Troels Mortensen (TRMO) | VIA" userId="48eeef65-5bf8-474b-9082-b56af31dd25e" providerId="ADAL" clId="{0B883AC1-2A1B-44B3-997B-81EC95B507F4}" dt="2019-03-02T17:03:48.127" v="3484" actId="167"/>
          <ac:spMkLst>
            <pc:docMk/>
            <pc:sldMk cId="2271565767" sldId="410"/>
            <ac:spMk id="161" creationId="{08FF65EC-A5AE-43CB-AF03-5AC189506BFF}"/>
          </ac:spMkLst>
        </pc:spChg>
        <pc:spChg chg="add del ord">
          <ac:chgData name="Troels Mortensen (TRMO) | VIA" userId="48eeef65-5bf8-474b-9082-b56af31dd25e" providerId="ADAL" clId="{0B883AC1-2A1B-44B3-997B-81EC95B507F4}" dt="2019-03-02T17:03:49.615" v="3485" actId="478"/>
          <ac:spMkLst>
            <pc:docMk/>
            <pc:sldMk cId="2271565767" sldId="410"/>
            <ac:spMk id="163" creationId="{D2ECB78D-9B68-4506-825F-B1C94014F3B1}"/>
          </ac:spMkLst>
        </pc:spChg>
        <pc:grpChg chg="add ord">
          <ac:chgData name="Troels Mortensen (TRMO) | VIA" userId="48eeef65-5bf8-474b-9082-b56af31dd25e" providerId="ADAL" clId="{0B883AC1-2A1B-44B3-997B-81EC95B507F4}" dt="2019-03-02T17:03:48.127" v="3484" actId="167"/>
          <ac:grpSpMkLst>
            <pc:docMk/>
            <pc:sldMk cId="2271565767" sldId="410"/>
            <ac:grpSpMk id="134" creationId="{487F2751-FF64-4AD0-8130-ADFF50A63B49}"/>
          </ac:grpSpMkLst>
        </pc:grpChg>
        <pc:grpChg chg="add ord">
          <ac:chgData name="Troels Mortensen (TRMO) | VIA" userId="48eeef65-5bf8-474b-9082-b56af31dd25e" providerId="ADAL" clId="{0B883AC1-2A1B-44B3-997B-81EC95B507F4}" dt="2019-03-02T17:03:48.127" v="3484" actId="167"/>
          <ac:grpSpMkLst>
            <pc:docMk/>
            <pc:sldMk cId="2271565767" sldId="410"/>
            <ac:grpSpMk id="138" creationId="{9662FE10-90FF-4174-B9D7-5B9BD32CBEC9}"/>
          </ac:grpSpMkLst>
        </pc:grpChg>
        <pc:grpChg chg="add ord">
          <ac:chgData name="Troels Mortensen (TRMO) | VIA" userId="48eeef65-5bf8-474b-9082-b56af31dd25e" providerId="ADAL" clId="{0B883AC1-2A1B-44B3-997B-81EC95B507F4}" dt="2019-03-02T17:03:48.127" v="3484" actId="167"/>
          <ac:grpSpMkLst>
            <pc:docMk/>
            <pc:sldMk cId="2271565767" sldId="410"/>
            <ac:grpSpMk id="144" creationId="{CD9343F7-F5A5-4B9F-8892-D34326C30DD1}"/>
          </ac:grpSpMkLst>
        </pc:grpChg>
        <pc:grpChg chg="add ord">
          <ac:chgData name="Troels Mortensen (TRMO) | VIA" userId="48eeef65-5bf8-474b-9082-b56af31dd25e" providerId="ADAL" clId="{0B883AC1-2A1B-44B3-997B-81EC95B507F4}" dt="2019-03-02T17:03:48.127" v="3484" actId="167"/>
          <ac:grpSpMkLst>
            <pc:docMk/>
            <pc:sldMk cId="2271565767" sldId="410"/>
            <ac:grpSpMk id="148" creationId="{B8C234BF-2535-4F97-8D07-6D9326F2B0AB}"/>
          </ac:grpSpMkLst>
        </pc:grpChg>
        <pc:grpChg chg="add ord">
          <ac:chgData name="Troels Mortensen (TRMO) | VIA" userId="48eeef65-5bf8-474b-9082-b56af31dd25e" providerId="ADAL" clId="{0B883AC1-2A1B-44B3-997B-81EC95B507F4}" dt="2019-03-02T17:03:48.127" v="3484" actId="167"/>
          <ac:grpSpMkLst>
            <pc:docMk/>
            <pc:sldMk cId="2271565767" sldId="410"/>
            <ac:grpSpMk id="156" creationId="{B2627DFC-66C2-4E86-AEE5-6A4B536E9BA4}"/>
          </ac:grpSpMkLst>
        </pc:grpChg>
        <pc:grpChg chg="add ord">
          <ac:chgData name="Troels Mortensen (TRMO) | VIA" userId="48eeef65-5bf8-474b-9082-b56af31dd25e" providerId="ADAL" clId="{0B883AC1-2A1B-44B3-997B-81EC95B507F4}" dt="2019-03-02T17:03:48.127" v="3484" actId="167"/>
          <ac:grpSpMkLst>
            <pc:docMk/>
            <pc:sldMk cId="2271565767" sldId="410"/>
            <ac:grpSpMk id="165" creationId="{3ECF6EBB-C3AF-4BBA-A01F-21C3120655CB}"/>
          </ac:grpSpMkLst>
        </pc:grpChg>
        <pc:cxnChg chg="add ord">
          <ac:chgData name="Troels Mortensen (TRMO) | VIA" userId="48eeef65-5bf8-474b-9082-b56af31dd25e" providerId="ADAL" clId="{0B883AC1-2A1B-44B3-997B-81EC95B507F4}" dt="2019-03-02T17:03:48.127" v="3484" actId="167"/>
          <ac:cxnSpMkLst>
            <pc:docMk/>
            <pc:sldMk cId="2271565767" sldId="410"/>
            <ac:cxnSpMk id="142" creationId="{0E6FAC7B-95BD-4F1A-A860-6E0499BC1008}"/>
          </ac:cxnSpMkLst>
        </pc:cxnChg>
        <pc:cxnChg chg="add ord">
          <ac:chgData name="Troels Mortensen (TRMO) | VIA" userId="48eeef65-5bf8-474b-9082-b56af31dd25e" providerId="ADAL" clId="{0B883AC1-2A1B-44B3-997B-81EC95B507F4}" dt="2019-03-02T17:03:48.127" v="3484" actId="167"/>
          <ac:cxnSpMkLst>
            <pc:docMk/>
            <pc:sldMk cId="2271565767" sldId="410"/>
            <ac:cxnSpMk id="152" creationId="{C7206DA2-98F4-4E71-B94E-7DCD8682F316}"/>
          </ac:cxnSpMkLst>
        </pc:cxnChg>
        <pc:cxnChg chg="add ord">
          <ac:chgData name="Troels Mortensen (TRMO) | VIA" userId="48eeef65-5bf8-474b-9082-b56af31dd25e" providerId="ADAL" clId="{0B883AC1-2A1B-44B3-997B-81EC95B507F4}" dt="2019-03-02T17:03:48.127" v="3484" actId="167"/>
          <ac:cxnSpMkLst>
            <pc:docMk/>
            <pc:sldMk cId="2271565767" sldId="410"/>
            <ac:cxnSpMk id="154" creationId="{DCB2CB93-D90B-4ECE-9E15-DEFC78F0C220}"/>
          </ac:cxnSpMkLst>
        </pc:cxnChg>
        <pc:cxnChg chg="add ord">
          <ac:chgData name="Troels Mortensen (TRMO) | VIA" userId="48eeef65-5bf8-474b-9082-b56af31dd25e" providerId="ADAL" clId="{0B883AC1-2A1B-44B3-997B-81EC95B507F4}" dt="2019-03-02T17:03:48.127" v="3484" actId="167"/>
          <ac:cxnSpMkLst>
            <pc:docMk/>
            <pc:sldMk cId="2271565767" sldId="410"/>
            <ac:cxnSpMk id="155" creationId="{F5153ADB-927F-454B-BC00-DF73DA753A09}"/>
          </ac:cxnSpMkLst>
        </pc:cxnChg>
        <pc:cxnChg chg="add ord">
          <ac:chgData name="Troels Mortensen (TRMO) | VIA" userId="48eeef65-5bf8-474b-9082-b56af31dd25e" providerId="ADAL" clId="{0B883AC1-2A1B-44B3-997B-81EC95B507F4}" dt="2019-03-02T17:03:48.127" v="3484" actId="167"/>
          <ac:cxnSpMkLst>
            <pc:docMk/>
            <pc:sldMk cId="2271565767" sldId="410"/>
            <ac:cxnSpMk id="160" creationId="{FD73DDBB-7A2F-4013-BC17-A230CA1E6EA6}"/>
          </ac:cxnSpMkLst>
        </pc:cxnChg>
        <pc:cxnChg chg="add ord">
          <ac:chgData name="Troels Mortensen (TRMO) | VIA" userId="48eeef65-5bf8-474b-9082-b56af31dd25e" providerId="ADAL" clId="{0B883AC1-2A1B-44B3-997B-81EC95B507F4}" dt="2019-03-02T17:03:48.127" v="3484" actId="167"/>
          <ac:cxnSpMkLst>
            <pc:docMk/>
            <pc:sldMk cId="2271565767" sldId="410"/>
            <ac:cxnSpMk id="162" creationId="{394ACAD8-46C0-4075-AA5C-052505C33F19}"/>
          </ac:cxnSpMkLst>
        </pc:cxnChg>
        <pc:cxnChg chg="add ord">
          <ac:chgData name="Troels Mortensen (TRMO) | VIA" userId="48eeef65-5bf8-474b-9082-b56af31dd25e" providerId="ADAL" clId="{0B883AC1-2A1B-44B3-997B-81EC95B507F4}" dt="2019-03-02T17:03:48.127" v="3484" actId="167"/>
          <ac:cxnSpMkLst>
            <pc:docMk/>
            <pc:sldMk cId="2271565767" sldId="410"/>
            <ac:cxnSpMk id="164" creationId="{43B83510-26C6-4E14-BB73-39F27068A3C1}"/>
          </ac:cxnSpMkLst>
        </pc:cxnChg>
      </pc:sldChg>
      <pc:sldChg chg="addSp modSp add modTransition">
        <pc:chgData name="Troels Mortensen (TRMO) | VIA" userId="48eeef65-5bf8-474b-9082-b56af31dd25e" providerId="ADAL" clId="{0B883AC1-2A1B-44B3-997B-81EC95B507F4}" dt="2019-03-02T17:04:01.453" v="3487" actId="167"/>
        <pc:sldMkLst>
          <pc:docMk/>
          <pc:sldMk cId="1470338181" sldId="411"/>
        </pc:sldMkLst>
        <pc:spChg chg="mod">
          <ac:chgData name="Troels Mortensen (TRMO) | VIA" userId="48eeef65-5bf8-474b-9082-b56af31dd25e" providerId="ADAL" clId="{0B883AC1-2A1B-44B3-997B-81EC95B507F4}" dt="2019-03-02T16:37:51.245" v="1349" actId="20577"/>
          <ac:spMkLst>
            <pc:docMk/>
            <pc:sldMk cId="1470338181" sldId="411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01.453" v="3487" actId="167"/>
          <ac:spMkLst>
            <pc:docMk/>
            <pc:sldMk cId="1470338181" sldId="411"/>
            <ac:spMk id="143" creationId="{C83B369D-7479-4827-B6A4-68E366A9405D}"/>
          </ac:spMkLst>
        </pc:spChg>
        <pc:spChg chg="add ord">
          <ac:chgData name="Troels Mortensen (TRMO) | VIA" userId="48eeef65-5bf8-474b-9082-b56af31dd25e" providerId="ADAL" clId="{0B883AC1-2A1B-44B3-997B-81EC95B507F4}" dt="2019-03-02T17:04:01.453" v="3487" actId="167"/>
          <ac:spMkLst>
            <pc:docMk/>
            <pc:sldMk cId="1470338181" sldId="411"/>
            <ac:spMk id="153" creationId="{91C48267-A135-4518-838C-BA7333945569}"/>
          </ac:spMkLst>
        </pc:spChg>
        <pc:spChg chg="add ord">
          <ac:chgData name="Troels Mortensen (TRMO) | VIA" userId="48eeef65-5bf8-474b-9082-b56af31dd25e" providerId="ADAL" clId="{0B883AC1-2A1B-44B3-997B-81EC95B507F4}" dt="2019-03-02T17:04:01.453" v="3487" actId="167"/>
          <ac:spMkLst>
            <pc:docMk/>
            <pc:sldMk cId="1470338181" sldId="411"/>
            <ac:spMk id="161" creationId="{1F62BFB8-48CE-460E-9B13-3DB928488615}"/>
          </ac:spMkLst>
        </pc:spChg>
        <pc:grpChg chg="add ord">
          <ac:chgData name="Troels Mortensen (TRMO) | VIA" userId="48eeef65-5bf8-474b-9082-b56af31dd25e" providerId="ADAL" clId="{0B883AC1-2A1B-44B3-997B-81EC95B507F4}" dt="2019-03-02T17:04:01.453" v="3487" actId="167"/>
          <ac:grpSpMkLst>
            <pc:docMk/>
            <pc:sldMk cId="1470338181" sldId="411"/>
            <ac:grpSpMk id="134" creationId="{67B9F101-4A16-4FA8-A1AF-F49BC77C3868}"/>
          </ac:grpSpMkLst>
        </pc:grpChg>
        <pc:grpChg chg="add ord">
          <ac:chgData name="Troels Mortensen (TRMO) | VIA" userId="48eeef65-5bf8-474b-9082-b56af31dd25e" providerId="ADAL" clId="{0B883AC1-2A1B-44B3-997B-81EC95B507F4}" dt="2019-03-02T17:04:01.453" v="3487" actId="167"/>
          <ac:grpSpMkLst>
            <pc:docMk/>
            <pc:sldMk cId="1470338181" sldId="411"/>
            <ac:grpSpMk id="138" creationId="{2E5866A8-754C-46E2-A4DC-5AA3EEB085C2}"/>
          </ac:grpSpMkLst>
        </pc:grpChg>
        <pc:grpChg chg="add ord">
          <ac:chgData name="Troels Mortensen (TRMO) | VIA" userId="48eeef65-5bf8-474b-9082-b56af31dd25e" providerId="ADAL" clId="{0B883AC1-2A1B-44B3-997B-81EC95B507F4}" dt="2019-03-02T17:04:01.453" v="3487" actId="167"/>
          <ac:grpSpMkLst>
            <pc:docMk/>
            <pc:sldMk cId="1470338181" sldId="411"/>
            <ac:grpSpMk id="144" creationId="{219DFF6C-1A88-4124-B571-D49E6E74124F}"/>
          </ac:grpSpMkLst>
        </pc:grpChg>
        <pc:grpChg chg="add ord">
          <ac:chgData name="Troels Mortensen (TRMO) | VIA" userId="48eeef65-5bf8-474b-9082-b56af31dd25e" providerId="ADAL" clId="{0B883AC1-2A1B-44B3-997B-81EC95B507F4}" dt="2019-03-02T17:04:01.453" v="3487" actId="167"/>
          <ac:grpSpMkLst>
            <pc:docMk/>
            <pc:sldMk cId="1470338181" sldId="411"/>
            <ac:grpSpMk id="148" creationId="{17D4C625-9627-4D26-9210-427E1655FF7E}"/>
          </ac:grpSpMkLst>
        </pc:grpChg>
        <pc:grpChg chg="add ord">
          <ac:chgData name="Troels Mortensen (TRMO) | VIA" userId="48eeef65-5bf8-474b-9082-b56af31dd25e" providerId="ADAL" clId="{0B883AC1-2A1B-44B3-997B-81EC95B507F4}" dt="2019-03-02T17:04:01.453" v="3487" actId="167"/>
          <ac:grpSpMkLst>
            <pc:docMk/>
            <pc:sldMk cId="1470338181" sldId="411"/>
            <ac:grpSpMk id="156" creationId="{008C5688-02C3-45E0-9D53-1876281288B7}"/>
          </ac:grpSpMkLst>
        </pc:grpChg>
        <pc:grpChg chg="add ord">
          <ac:chgData name="Troels Mortensen (TRMO) | VIA" userId="48eeef65-5bf8-474b-9082-b56af31dd25e" providerId="ADAL" clId="{0B883AC1-2A1B-44B3-997B-81EC95B507F4}" dt="2019-03-02T17:04:01.453" v="3487" actId="167"/>
          <ac:grpSpMkLst>
            <pc:docMk/>
            <pc:sldMk cId="1470338181" sldId="411"/>
            <ac:grpSpMk id="164" creationId="{431A9AEC-3733-4377-9758-E9ADA9CC95A3}"/>
          </ac:grpSpMkLst>
        </pc:grpChg>
        <pc:cxnChg chg="add ord">
          <ac:chgData name="Troels Mortensen (TRMO) | VIA" userId="48eeef65-5bf8-474b-9082-b56af31dd25e" providerId="ADAL" clId="{0B883AC1-2A1B-44B3-997B-81EC95B507F4}" dt="2019-03-02T17:04:01.453" v="3487" actId="167"/>
          <ac:cxnSpMkLst>
            <pc:docMk/>
            <pc:sldMk cId="1470338181" sldId="411"/>
            <ac:cxnSpMk id="142" creationId="{A2596D86-99DF-4872-85E5-1273F0F2B6F4}"/>
          </ac:cxnSpMkLst>
        </pc:cxnChg>
        <pc:cxnChg chg="add ord">
          <ac:chgData name="Troels Mortensen (TRMO) | VIA" userId="48eeef65-5bf8-474b-9082-b56af31dd25e" providerId="ADAL" clId="{0B883AC1-2A1B-44B3-997B-81EC95B507F4}" dt="2019-03-02T17:04:01.453" v="3487" actId="167"/>
          <ac:cxnSpMkLst>
            <pc:docMk/>
            <pc:sldMk cId="1470338181" sldId="411"/>
            <ac:cxnSpMk id="152" creationId="{03CA47B9-5537-4A13-9074-230DC836475B}"/>
          </ac:cxnSpMkLst>
        </pc:cxnChg>
        <pc:cxnChg chg="add ord">
          <ac:chgData name="Troels Mortensen (TRMO) | VIA" userId="48eeef65-5bf8-474b-9082-b56af31dd25e" providerId="ADAL" clId="{0B883AC1-2A1B-44B3-997B-81EC95B507F4}" dt="2019-03-02T17:04:01.453" v="3487" actId="167"/>
          <ac:cxnSpMkLst>
            <pc:docMk/>
            <pc:sldMk cId="1470338181" sldId="411"/>
            <ac:cxnSpMk id="154" creationId="{25600F92-032E-4B6D-863A-A6152113C1C9}"/>
          </ac:cxnSpMkLst>
        </pc:cxnChg>
        <pc:cxnChg chg="add ord">
          <ac:chgData name="Troels Mortensen (TRMO) | VIA" userId="48eeef65-5bf8-474b-9082-b56af31dd25e" providerId="ADAL" clId="{0B883AC1-2A1B-44B3-997B-81EC95B507F4}" dt="2019-03-02T17:04:01.453" v="3487" actId="167"/>
          <ac:cxnSpMkLst>
            <pc:docMk/>
            <pc:sldMk cId="1470338181" sldId="411"/>
            <ac:cxnSpMk id="155" creationId="{8623D49C-C898-44D4-8688-BD725397A07A}"/>
          </ac:cxnSpMkLst>
        </pc:cxnChg>
        <pc:cxnChg chg="add ord">
          <ac:chgData name="Troels Mortensen (TRMO) | VIA" userId="48eeef65-5bf8-474b-9082-b56af31dd25e" providerId="ADAL" clId="{0B883AC1-2A1B-44B3-997B-81EC95B507F4}" dt="2019-03-02T17:04:01.453" v="3487" actId="167"/>
          <ac:cxnSpMkLst>
            <pc:docMk/>
            <pc:sldMk cId="1470338181" sldId="411"/>
            <ac:cxnSpMk id="160" creationId="{2145A628-819B-42FA-9EEA-0BC85F523485}"/>
          </ac:cxnSpMkLst>
        </pc:cxnChg>
        <pc:cxnChg chg="add ord">
          <ac:chgData name="Troels Mortensen (TRMO) | VIA" userId="48eeef65-5bf8-474b-9082-b56af31dd25e" providerId="ADAL" clId="{0B883AC1-2A1B-44B3-997B-81EC95B507F4}" dt="2019-03-02T17:04:01.453" v="3487" actId="167"/>
          <ac:cxnSpMkLst>
            <pc:docMk/>
            <pc:sldMk cId="1470338181" sldId="411"/>
            <ac:cxnSpMk id="162" creationId="{44AA9BFB-B4C9-4A76-87AA-043DBAC9BA1C}"/>
          </ac:cxnSpMkLst>
        </pc:cxnChg>
        <pc:cxnChg chg="add ord">
          <ac:chgData name="Troels Mortensen (TRMO) | VIA" userId="48eeef65-5bf8-474b-9082-b56af31dd25e" providerId="ADAL" clId="{0B883AC1-2A1B-44B3-997B-81EC95B507F4}" dt="2019-03-02T17:04:01.453" v="3487" actId="167"/>
          <ac:cxnSpMkLst>
            <pc:docMk/>
            <pc:sldMk cId="1470338181" sldId="411"/>
            <ac:cxnSpMk id="163" creationId="{9703C46F-5239-4F79-B19B-FFC6DA7D8BAE}"/>
          </ac:cxnSpMkLst>
        </pc:cxnChg>
      </pc:sldChg>
      <pc:sldChg chg="addSp modSp add modTransition">
        <pc:chgData name="Troels Mortensen (TRMO) | VIA" userId="48eeef65-5bf8-474b-9082-b56af31dd25e" providerId="ADAL" clId="{0B883AC1-2A1B-44B3-997B-81EC95B507F4}" dt="2019-03-02T17:04:04.792" v="3489" actId="167"/>
        <pc:sldMkLst>
          <pc:docMk/>
          <pc:sldMk cId="150941543" sldId="412"/>
        </pc:sldMkLst>
        <pc:spChg chg="mod">
          <ac:chgData name="Troels Mortensen (TRMO) | VIA" userId="48eeef65-5bf8-474b-9082-b56af31dd25e" providerId="ADAL" clId="{0B883AC1-2A1B-44B3-997B-81EC95B507F4}" dt="2019-03-02T16:38:04.121" v="1410" actId="20577"/>
          <ac:spMkLst>
            <pc:docMk/>
            <pc:sldMk cId="150941543" sldId="412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04.792" v="3489" actId="167"/>
          <ac:spMkLst>
            <pc:docMk/>
            <pc:sldMk cId="150941543" sldId="412"/>
            <ac:spMk id="143" creationId="{E9648D36-9C17-4933-AF20-D4BF7503B2F9}"/>
          </ac:spMkLst>
        </pc:spChg>
        <pc:spChg chg="add ord">
          <ac:chgData name="Troels Mortensen (TRMO) | VIA" userId="48eeef65-5bf8-474b-9082-b56af31dd25e" providerId="ADAL" clId="{0B883AC1-2A1B-44B3-997B-81EC95B507F4}" dt="2019-03-02T17:04:04.792" v="3489" actId="167"/>
          <ac:spMkLst>
            <pc:docMk/>
            <pc:sldMk cId="150941543" sldId="412"/>
            <ac:spMk id="153" creationId="{C4DA189D-9C44-49FD-AAC3-4DE03597E04F}"/>
          </ac:spMkLst>
        </pc:spChg>
        <pc:spChg chg="add ord">
          <ac:chgData name="Troels Mortensen (TRMO) | VIA" userId="48eeef65-5bf8-474b-9082-b56af31dd25e" providerId="ADAL" clId="{0B883AC1-2A1B-44B3-997B-81EC95B507F4}" dt="2019-03-02T17:04:04.792" v="3489" actId="167"/>
          <ac:spMkLst>
            <pc:docMk/>
            <pc:sldMk cId="150941543" sldId="412"/>
            <ac:spMk id="161" creationId="{BB7D28CC-1276-41B0-A075-9E389BC1B24C}"/>
          </ac:spMkLst>
        </pc:spChg>
        <pc:grpChg chg="add ord">
          <ac:chgData name="Troels Mortensen (TRMO) | VIA" userId="48eeef65-5bf8-474b-9082-b56af31dd25e" providerId="ADAL" clId="{0B883AC1-2A1B-44B3-997B-81EC95B507F4}" dt="2019-03-02T17:04:04.792" v="3489" actId="167"/>
          <ac:grpSpMkLst>
            <pc:docMk/>
            <pc:sldMk cId="150941543" sldId="412"/>
            <ac:grpSpMk id="134" creationId="{A5AF0859-01CB-4B9B-B505-81CE5EFC504A}"/>
          </ac:grpSpMkLst>
        </pc:grpChg>
        <pc:grpChg chg="add ord">
          <ac:chgData name="Troels Mortensen (TRMO) | VIA" userId="48eeef65-5bf8-474b-9082-b56af31dd25e" providerId="ADAL" clId="{0B883AC1-2A1B-44B3-997B-81EC95B507F4}" dt="2019-03-02T17:04:04.792" v="3489" actId="167"/>
          <ac:grpSpMkLst>
            <pc:docMk/>
            <pc:sldMk cId="150941543" sldId="412"/>
            <ac:grpSpMk id="138" creationId="{943D6E85-84AB-4093-A9F9-32D044B39F71}"/>
          </ac:grpSpMkLst>
        </pc:grpChg>
        <pc:grpChg chg="add ord">
          <ac:chgData name="Troels Mortensen (TRMO) | VIA" userId="48eeef65-5bf8-474b-9082-b56af31dd25e" providerId="ADAL" clId="{0B883AC1-2A1B-44B3-997B-81EC95B507F4}" dt="2019-03-02T17:04:04.792" v="3489" actId="167"/>
          <ac:grpSpMkLst>
            <pc:docMk/>
            <pc:sldMk cId="150941543" sldId="412"/>
            <ac:grpSpMk id="144" creationId="{D53C585F-3C53-41AE-BC4E-48286052D1F6}"/>
          </ac:grpSpMkLst>
        </pc:grpChg>
        <pc:grpChg chg="add ord">
          <ac:chgData name="Troels Mortensen (TRMO) | VIA" userId="48eeef65-5bf8-474b-9082-b56af31dd25e" providerId="ADAL" clId="{0B883AC1-2A1B-44B3-997B-81EC95B507F4}" dt="2019-03-02T17:04:04.792" v="3489" actId="167"/>
          <ac:grpSpMkLst>
            <pc:docMk/>
            <pc:sldMk cId="150941543" sldId="412"/>
            <ac:grpSpMk id="148" creationId="{9795BC93-58A8-4479-A8BC-4FFC821C13FF}"/>
          </ac:grpSpMkLst>
        </pc:grpChg>
        <pc:grpChg chg="add ord">
          <ac:chgData name="Troels Mortensen (TRMO) | VIA" userId="48eeef65-5bf8-474b-9082-b56af31dd25e" providerId="ADAL" clId="{0B883AC1-2A1B-44B3-997B-81EC95B507F4}" dt="2019-03-02T17:04:04.792" v="3489" actId="167"/>
          <ac:grpSpMkLst>
            <pc:docMk/>
            <pc:sldMk cId="150941543" sldId="412"/>
            <ac:grpSpMk id="156" creationId="{15EC0A2F-004D-41AA-998D-2F7A93A5970F}"/>
          </ac:grpSpMkLst>
        </pc:grpChg>
        <pc:grpChg chg="add ord">
          <ac:chgData name="Troels Mortensen (TRMO) | VIA" userId="48eeef65-5bf8-474b-9082-b56af31dd25e" providerId="ADAL" clId="{0B883AC1-2A1B-44B3-997B-81EC95B507F4}" dt="2019-03-02T17:04:04.792" v="3489" actId="167"/>
          <ac:grpSpMkLst>
            <pc:docMk/>
            <pc:sldMk cId="150941543" sldId="412"/>
            <ac:grpSpMk id="164" creationId="{43896E0B-DA12-40AC-9270-FA81FDB242DE}"/>
          </ac:grpSpMkLst>
        </pc:grpChg>
        <pc:cxnChg chg="add ord">
          <ac:chgData name="Troels Mortensen (TRMO) | VIA" userId="48eeef65-5bf8-474b-9082-b56af31dd25e" providerId="ADAL" clId="{0B883AC1-2A1B-44B3-997B-81EC95B507F4}" dt="2019-03-02T17:04:04.792" v="3489" actId="167"/>
          <ac:cxnSpMkLst>
            <pc:docMk/>
            <pc:sldMk cId="150941543" sldId="412"/>
            <ac:cxnSpMk id="142" creationId="{3312F2F7-2D25-4750-9FBA-F213157C234E}"/>
          </ac:cxnSpMkLst>
        </pc:cxnChg>
        <pc:cxnChg chg="add ord">
          <ac:chgData name="Troels Mortensen (TRMO) | VIA" userId="48eeef65-5bf8-474b-9082-b56af31dd25e" providerId="ADAL" clId="{0B883AC1-2A1B-44B3-997B-81EC95B507F4}" dt="2019-03-02T17:04:04.792" v="3489" actId="167"/>
          <ac:cxnSpMkLst>
            <pc:docMk/>
            <pc:sldMk cId="150941543" sldId="412"/>
            <ac:cxnSpMk id="152" creationId="{45A14930-9578-4D0D-A0BC-17E594904DA3}"/>
          </ac:cxnSpMkLst>
        </pc:cxnChg>
        <pc:cxnChg chg="add ord">
          <ac:chgData name="Troels Mortensen (TRMO) | VIA" userId="48eeef65-5bf8-474b-9082-b56af31dd25e" providerId="ADAL" clId="{0B883AC1-2A1B-44B3-997B-81EC95B507F4}" dt="2019-03-02T17:04:04.792" v="3489" actId="167"/>
          <ac:cxnSpMkLst>
            <pc:docMk/>
            <pc:sldMk cId="150941543" sldId="412"/>
            <ac:cxnSpMk id="154" creationId="{0E5E694C-D6B8-4BDE-B504-FEE3CF4D0783}"/>
          </ac:cxnSpMkLst>
        </pc:cxnChg>
        <pc:cxnChg chg="add ord">
          <ac:chgData name="Troels Mortensen (TRMO) | VIA" userId="48eeef65-5bf8-474b-9082-b56af31dd25e" providerId="ADAL" clId="{0B883AC1-2A1B-44B3-997B-81EC95B507F4}" dt="2019-03-02T17:04:04.792" v="3489" actId="167"/>
          <ac:cxnSpMkLst>
            <pc:docMk/>
            <pc:sldMk cId="150941543" sldId="412"/>
            <ac:cxnSpMk id="155" creationId="{719E676B-FF90-4A27-83F6-45B705A65A30}"/>
          </ac:cxnSpMkLst>
        </pc:cxnChg>
        <pc:cxnChg chg="add ord">
          <ac:chgData name="Troels Mortensen (TRMO) | VIA" userId="48eeef65-5bf8-474b-9082-b56af31dd25e" providerId="ADAL" clId="{0B883AC1-2A1B-44B3-997B-81EC95B507F4}" dt="2019-03-02T17:04:04.792" v="3489" actId="167"/>
          <ac:cxnSpMkLst>
            <pc:docMk/>
            <pc:sldMk cId="150941543" sldId="412"/>
            <ac:cxnSpMk id="160" creationId="{1709110D-6404-423C-9516-1A554D09C410}"/>
          </ac:cxnSpMkLst>
        </pc:cxnChg>
        <pc:cxnChg chg="add ord">
          <ac:chgData name="Troels Mortensen (TRMO) | VIA" userId="48eeef65-5bf8-474b-9082-b56af31dd25e" providerId="ADAL" clId="{0B883AC1-2A1B-44B3-997B-81EC95B507F4}" dt="2019-03-02T17:04:04.792" v="3489" actId="167"/>
          <ac:cxnSpMkLst>
            <pc:docMk/>
            <pc:sldMk cId="150941543" sldId="412"/>
            <ac:cxnSpMk id="162" creationId="{8354468C-7CD3-4D06-B3E7-6C9FB8995D33}"/>
          </ac:cxnSpMkLst>
        </pc:cxnChg>
        <pc:cxnChg chg="add ord">
          <ac:chgData name="Troels Mortensen (TRMO) | VIA" userId="48eeef65-5bf8-474b-9082-b56af31dd25e" providerId="ADAL" clId="{0B883AC1-2A1B-44B3-997B-81EC95B507F4}" dt="2019-03-02T17:04:04.792" v="3489" actId="167"/>
          <ac:cxnSpMkLst>
            <pc:docMk/>
            <pc:sldMk cId="150941543" sldId="412"/>
            <ac:cxnSpMk id="163" creationId="{41E4E550-B880-409A-B4DF-8BB0BF901B30}"/>
          </ac:cxnSpMkLst>
        </pc:cxnChg>
      </pc:sldChg>
      <pc:sldChg chg="addSp modSp add modTransition">
        <pc:chgData name="Troels Mortensen (TRMO) | VIA" userId="48eeef65-5bf8-474b-9082-b56af31dd25e" providerId="ADAL" clId="{0B883AC1-2A1B-44B3-997B-81EC95B507F4}" dt="2019-03-02T17:04:08.345" v="3491" actId="167"/>
        <pc:sldMkLst>
          <pc:docMk/>
          <pc:sldMk cId="1982420774" sldId="413"/>
        </pc:sldMkLst>
        <pc:spChg chg="mod">
          <ac:chgData name="Troels Mortensen (TRMO) | VIA" userId="48eeef65-5bf8-474b-9082-b56af31dd25e" providerId="ADAL" clId="{0B883AC1-2A1B-44B3-997B-81EC95B507F4}" dt="2019-03-02T16:38:19.615" v="1474" actId="20577"/>
          <ac:spMkLst>
            <pc:docMk/>
            <pc:sldMk cId="1982420774" sldId="413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08.345" v="3491" actId="167"/>
          <ac:spMkLst>
            <pc:docMk/>
            <pc:sldMk cId="1982420774" sldId="413"/>
            <ac:spMk id="143" creationId="{B870AB36-6570-4689-9957-D94088488EDF}"/>
          </ac:spMkLst>
        </pc:spChg>
        <pc:spChg chg="add ord">
          <ac:chgData name="Troels Mortensen (TRMO) | VIA" userId="48eeef65-5bf8-474b-9082-b56af31dd25e" providerId="ADAL" clId="{0B883AC1-2A1B-44B3-997B-81EC95B507F4}" dt="2019-03-02T17:04:08.345" v="3491" actId="167"/>
          <ac:spMkLst>
            <pc:docMk/>
            <pc:sldMk cId="1982420774" sldId="413"/>
            <ac:spMk id="153" creationId="{CE228DD5-FB7E-4593-8569-8F6C3178C365}"/>
          </ac:spMkLst>
        </pc:spChg>
        <pc:spChg chg="add ord">
          <ac:chgData name="Troels Mortensen (TRMO) | VIA" userId="48eeef65-5bf8-474b-9082-b56af31dd25e" providerId="ADAL" clId="{0B883AC1-2A1B-44B3-997B-81EC95B507F4}" dt="2019-03-02T17:04:08.345" v="3491" actId="167"/>
          <ac:spMkLst>
            <pc:docMk/>
            <pc:sldMk cId="1982420774" sldId="413"/>
            <ac:spMk id="161" creationId="{4E1669A4-0500-4D14-9FFD-CC7BB3618574}"/>
          </ac:spMkLst>
        </pc:spChg>
        <pc:grpChg chg="add ord">
          <ac:chgData name="Troels Mortensen (TRMO) | VIA" userId="48eeef65-5bf8-474b-9082-b56af31dd25e" providerId="ADAL" clId="{0B883AC1-2A1B-44B3-997B-81EC95B507F4}" dt="2019-03-02T17:04:08.345" v="3491" actId="167"/>
          <ac:grpSpMkLst>
            <pc:docMk/>
            <pc:sldMk cId="1982420774" sldId="413"/>
            <ac:grpSpMk id="134" creationId="{D066A214-98F6-475B-A005-5FABB46B79D0}"/>
          </ac:grpSpMkLst>
        </pc:grpChg>
        <pc:grpChg chg="add ord">
          <ac:chgData name="Troels Mortensen (TRMO) | VIA" userId="48eeef65-5bf8-474b-9082-b56af31dd25e" providerId="ADAL" clId="{0B883AC1-2A1B-44B3-997B-81EC95B507F4}" dt="2019-03-02T17:04:08.345" v="3491" actId="167"/>
          <ac:grpSpMkLst>
            <pc:docMk/>
            <pc:sldMk cId="1982420774" sldId="413"/>
            <ac:grpSpMk id="138" creationId="{B27911CA-E3FD-485A-8AB8-781044C6A4D3}"/>
          </ac:grpSpMkLst>
        </pc:grpChg>
        <pc:grpChg chg="add ord">
          <ac:chgData name="Troels Mortensen (TRMO) | VIA" userId="48eeef65-5bf8-474b-9082-b56af31dd25e" providerId="ADAL" clId="{0B883AC1-2A1B-44B3-997B-81EC95B507F4}" dt="2019-03-02T17:04:08.345" v="3491" actId="167"/>
          <ac:grpSpMkLst>
            <pc:docMk/>
            <pc:sldMk cId="1982420774" sldId="413"/>
            <ac:grpSpMk id="144" creationId="{B01A9830-8852-4AA0-A9A0-83C530C47547}"/>
          </ac:grpSpMkLst>
        </pc:grpChg>
        <pc:grpChg chg="add ord">
          <ac:chgData name="Troels Mortensen (TRMO) | VIA" userId="48eeef65-5bf8-474b-9082-b56af31dd25e" providerId="ADAL" clId="{0B883AC1-2A1B-44B3-997B-81EC95B507F4}" dt="2019-03-02T17:04:08.345" v="3491" actId="167"/>
          <ac:grpSpMkLst>
            <pc:docMk/>
            <pc:sldMk cId="1982420774" sldId="413"/>
            <ac:grpSpMk id="148" creationId="{0876AC19-A627-47A4-8F82-75DA7A9F131D}"/>
          </ac:grpSpMkLst>
        </pc:grpChg>
        <pc:grpChg chg="add ord">
          <ac:chgData name="Troels Mortensen (TRMO) | VIA" userId="48eeef65-5bf8-474b-9082-b56af31dd25e" providerId="ADAL" clId="{0B883AC1-2A1B-44B3-997B-81EC95B507F4}" dt="2019-03-02T17:04:08.345" v="3491" actId="167"/>
          <ac:grpSpMkLst>
            <pc:docMk/>
            <pc:sldMk cId="1982420774" sldId="413"/>
            <ac:grpSpMk id="156" creationId="{0D053A36-2F62-4146-A1C6-B531BA3F26B1}"/>
          </ac:grpSpMkLst>
        </pc:grpChg>
        <pc:grpChg chg="add ord">
          <ac:chgData name="Troels Mortensen (TRMO) | VIA" userId="48eeef65-5bf8-474b-9082-b56af31dd25e" providerId="ADAL" clId="{0B883AC1-2A1B-44B3-997B-81EC95B507F4}" dt="2019-03-02T17:04:08.345" v="3491" actId="167"/>
          <ac:grpSpMkLst>
            <pc:docMk/>
            <pc:sldMk cId="1982420774" sldId="413"/>
            <ac:grpSpMk id="164" creationId="{60C72E3A-08CE-465B-8BA8-727F70883E83}"/>
          </ac:grpSpMkLst>
        </pc:grpChg>
        <pc:cxnChg chg="add ord">
          <ac:chgData name="Troels Mortensen (TRMO) | VIA" userId="48eeef65-5bf8-474b-9082-b56af31dd25e" providerId="ADAL" clId="{0B883AC1-2A1B-44B3-997B-81EC95B507F4}" dt="2019-03-02T17:04:08.345" v="3491" actId="167"/>
          <ac:cxnSpMkLst>
            <pc:docMk/>
            <pc:sldMk cId="1982420774" sldId="413"/>
            <ac:cxnSpMk id="142" creationId="{2C25E987-079C-4FF5-9AD8-A173C5D356CC}"/>
          </ac:cxnSpMkLst>
        </pc:cxnChg>
        <pc:cxnChg chg="add ord">
          <ac:chgData name="Troels Mortensen (TRMO) | VIA" userId="48eeef65-5bf8-474b-9082-b56af31dd25e" providerId="ADAL" clId="{0B883AC1-2A1B-44B3-997B-81EC95B507F4}" dt="2019-03-02T17:04:08.345" v="3491" actId="167"/>
          <ac:cxnSpMkLst>
            <pc:docMk/>
            <pc:sldMk cId="1982420774" sldId="413"/>
            <ac:cxnSpMk id="152" creationId="{1A336EC9-5A70-4120-B2AB-C81E087042BF}"/>
          </ac:cxnSpMkLst>
        </pc:cxnChg>
        <pc:cxnChg chg="add ord">
          <ac:chgData name="Troels Mortensen (TRMO) | VIA" userId="48eeef65-5bf8-474b-9082-b56af31dd25e" providerId="ADAL" clId="{0B883AC1-2A1B-44B3-997B-81EC95B507F4}" dt="2019-03-02T17:04:08.345" v="3491" actId="167"/>
          <ac:cxnSpMkLst>
            <pc:docMk/>
            <pc:sldMk cId="1982420774" sldId="413"/>
            <ac:cxnSpMk id="154" creationId="{424DC860-CBAF-4B50-95C1-CD6F96B0A29D}"/>
          </ac:cxnSpMkLst>
        </pc:cxnChg>
        <pc:cxnChg chg="add ord">
          <ac:chgData name="Troels Mortensen (TRMO) | VIA" userId="48eeef65-5bf8-474b-9082-b56af31dd25e" providerId="ADAL" clId="{0B883AC1-2A1B-44B3-997B-81EC95B507F4}" dt="2019-03-02T17:04:08.345" v="3491" actId="167"/>
          <ac:cxnSpMkLst>
            <pc:docMk/>
            <pc:sldMk cId="1982420774" sldId="413"/>
            <ac:cxnSpMk id="155" creationId="{DE1E252C-358F-4B4E-A5D8-0850ACBC4345}"/>
          </ac:cxnSpMkLst>
        </pc:cxnChg>
        <pc:cxnChg chg="add ord">
          <ac:chgData name="Troels Mortensen (TRMO) | VIA" userId="48eeef65-5bf8-474b-9082-b56af31dd25e" providerId="ADAL" clId="{0B883AC1-2A1B-44B3-997B-81EC95B507F4}" dt="2019-03-02T17:04:08.345" v="3491" actId="167"/>
          <ac:cxnSpMkLst>
            <pc:docMk/>
            <pc:sldMk cId="1982420774" sldId="413"/>
            <ac:cxnSpMk id="160" creationId="{674CFB34-4E4B-4EFD-8970-01FD1055498C}"/>
          </ac:cxnSpMkLst>
        </pc:cxnChg>
        <pc:cxnChg chg="add ord">
          <ac:chgData name="Troels Mortensen (TRMO) | VIA" userId="48eeef65-5bf8-474b-9082-b56af31dd25e" providerId="ADAL" clId="{0B883AC1-2A1B-44B3-997B-81EC95B507F4}" dt="2019-03-02T17:04:08.345" v="3491" actId="167"/>
          <ac:cxnSpMkLst>
            <pc:docMk/>
            <pc:sldMk cId="1982420774" sldId="413"/>
            <ac:cxnSpMk id="162" creationId="{F9ECDFA7-830F-4EBD-8644-D00E314F2D11}"/>
          </ac:cxnSpMkLst>
        </pc:cxnChg>
        <pc:cxnChg chg="add ord">
          <ac:chgData name="Troels Mortensen (TRMO) | VIA" userId="48eeef65-5bf8-474b-9082-b56af31dd25e" providerId="ADAL" clId="{0B883AC1-2A1B-44B3-997B-81EC95B507F4}" dt="2019-03-02T17:04:08.345" v="3491" actId="167"/>
          <ac:cxnSpMkLst>
            <pc:docMk/>
            <pc:sldMk cId="1982420774" sldId="413"/>
            <ac:cxnSpMk id="163" creationId="{C8FBB76C-EFB1-4641-BFD2-1AF5C3401395}"/>
          </ac:cxnSpMkLst>
        </pc:cxnChg>
      </pc:sldChg>
      <pc:sldChg chg="addSp modSp add modTransition">
        <pc:chgData name="Troels Mortensen (TRMO) | VIA" userId="48eeef65-5bf8-474b-9082-b56af31dd25e" providerId="ADAL" clId="{0B883AC1-2A1B-44B3-997B-81EC95B507F4}" dt="2019-03-02T17:04:11.560" v="3493" actId="167"/>
        <pc:sldMkLst>
          <pc:docMk/>
          <pc:sldMk cId="1782122578" sldId="414"/>
        </pc:sldMkLst>
        <pc:spChg chg="mod">
          <ac:chgData name="Troels Mortensen (TRMO) | VIA" userId="48eeef65-5bf8-474b-9082-b56af31dd25e" providerId="ADAL" clId="{0B883AC1-2A1B-44B3-997B-81EC95B507F4}" dt="2019-03-02T16:38:33.562" v="1523" actId="14100"/>
          <ac:spMkLst>
            <pc:docMk/>
            <pc:sldMk cId="1782122578" sldId="414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11.560" v="3493" actId="167"/>
          <ac:spMkLst>
            <pc:docMk/>
            <pc:sldMk cId="1782122578" sldId="414"/>
            <ac:spMk id="144" creationId="{FB384390-8E08-466D-956D-F254B1EDDE56}"/>
          </ac:spMkLst>
        </pc:spChg>
        <pc:spChg chg="add ord">
          <ac:chgData name="Troels Mortensen (TRMO) | VIA" userId="48eeef65-5bf8-474b-9082-b56af31dd25e" providerId="ADAL" clId="{0B883AC1-2A1B-44B3-997B-81EC95B507F4}" dt="2019-03-02T17:04:11.560" v="3493" actId="167"/>
          <ac:spMkLst>
            <pc:docMk/>
            <pc:sldMk cId="1782122578" sldId="414"/>
            <ac:spMk id="154" creationId="{A4C3999D-F545-4012-94E4-644B3D48AD51}"/>
          </ac:spMkLst>
        </pc:spChg>
        <pc:spChg chg="add ord">
          <ac:chgData name="Troels Mortensen (TRMO) | VIA" userId="48eeef65-5bf8-474b-9082-b56af31dd25e" providerId="ADAL" clId="{0B883AC1-2A1B-44B3-997B-81EC95B507F4}" dt="2019-03-02T17:04:11.560" v="3493" actId="167"/>
          <ac:spMkLst>
            <pc:docMk/>
            <pc:sldMk cId="1782122578" sldId="414"/>
            <ac:spMk id="162" creationId="{1FAB7A63-56D9-4C48-891C-CD8CC0EA6B87}"/>
          </ac:spMkLst>
        </pc:spChg>
        <pc:grpChg chg="add ord">
          <ac:chgData name="Troels Mortensen (TRMO) | VIA" userId="48eeef65-5bf8-474b-9082-b56af31dd25e" providerId="ADAL" clId="{0B883AC1-2A1B-44B3-997B-81EC95B507F4}" dt="2019-03-02T17:04:11.560" v="3493" actId="167"/>
          <ac:grpSpMkLst>
            <pc:docMk/>
            <pc:sldMk cId="1782122578" sldId="414"/>
            <ac:grpSpMk id="135" creationId="{2C4769A9-576C-427E-AB8A-C52BE4AD5960}"/>
          </ac:grpSpMkLst>
        </pc:grpChg>
        <pc:grpChg chg="add ord">
          <ac:chgData name="Troels Mortensen (TRMO) | VIA" userId="48eeef65-5bf8-474b-9082-b56af31dd25e" providerId="ADAL" clId="{0B883AC1-2A1B-44B3-997B-81EC95B507F4}" dt="2019-03-02T17:04:11.560" v="3493" actId="167"/>
          <ac:grpSpMkLst>
            <pc:docMk/>
            <pc:sldMk cId="1782122578" sldId="414"/>
            <ac:grpSpMk id="139" creationId="{788A9F7C-75B3-45A0-95A9-CB2564FEAB16}"/>
          </ac:grpSpMkLst>
        </pc:grpChg>
        <pc:grpChg chg="add ord">
          <ac:chgData name="Troels Mortensen (TRMO) | VIA" userId="48eeef65-5bf8-474b-9082-b56af31dd25e" providerId="ADAL" clId="{0B883AC1-2A1B-44B3-997B-81EC95B507F4}" dt="2019-03-02T17:04:11.560" v="3493" actId="167"/>
          <ac:grpSpMkLst>
            <pc:docMk/>
            <pc:sldMk cId="1782122578" sldId="414"/>
            <ac:grpSpMk id="145" creationId="{ABB2D886-CE1D-4528-A653-C8750667C33C}"/>
          </ac:grpSpMkLst>
        </pc:grpChg>
        <pc:grpChg chg="add ord">
          <ac:chgData name="Troels Mortensen (TRMO) | VIA" userId="48eeef65-5bf8-474b-9082-b56af31dd25e" providerId="ADAL" clId="{0B883AC1-2A1B-44B3-997B-81EC95B507F4}" dt="2019-03-02T17:04:11.560" v="3493" actId="167"/>
          <ac:grpSpMkLst>
            <pc:docMk/>
            <pc:sldMk cId="1782122578" sldId="414"/>
            <ac:grpSpMk id="149" creationId="{9266720B-10DF-446F-BC11-8AE4BCA0DA29}"/>
          </ac:grpSpMkLst>
        </pc:grpChg>
        <pc:grpChg chg="add ord">
          <ac:chgData name="Troels Mortensen (TRMO) | VIA" userId="48eeef65-5bf8-474b-9082-b56af31dd25e" providerId="ADAL" clId="{0B883AC1-2A1B-44B3-997B-81EC95B507F4}" dt="2019-03-02T17:04:11.560" v="3493" actId="167"/>
          <ac:grpSpMkLst>
            <pc:docMk/>
            <pc:sldMk cId="1782122578" sldId="414"/>
            <ac:grpSpMk id="157" creationId="{E32E0FF7-AD14-4C5D-9F68-F50DA33BDABD}"/>
          </ac:grpSpMkLst>
        </pc:grpChg>
        <pc:grpChg chg="add ord">
          <ac:chgData name="Troels Mortensen (TRMO) | VIA" userId="48eeef65-5bf8-474b-9082-b56af31dd25e" providerId="ADAL" clId="{0B883AC1-2A1B-44B3-997B-81EC95B507F4}" dt="2019-03-02T17:04:11.560" v="3493" actId="167"/>
          <ac:grpSpMkLst>
            <pc:docMk/>
            <pc:sldMk cId="1782122578" sldId="414"/>
            <ac:grpSpMk id="165" creationId="{5C57BC35-362B-4922-84BB-1E9A7FE87BEE}"/>
          </ac:grpSpMkLst>
        </pc:grpChg>
        <pc:cxnChg chg="add mod">
          <ac:chgData name="Troels Mortensen (TRMO) | VIA" userId="48eeef65-5bf8-474b-9082-b56af31dd25e" providerId="ADAL" clId="{0B883AC1-2A1B-44B3-997B-81EC95B507F4}" dt="2019-03-02T16:38:49.183" v="1530" actId="14100"/>
          <ac:cxnSpMkLst>
            <pc:docMk/>
            <pc:sldMk cId="1782122578" sldId="414"/>
            <ac:cxnSpMk id="134" creationId="{73CFDC30-CA7D-4F28-B82D-4AB93A658564}"/>
          </ac:cxnSpMkLst>
        </pc:cxnChg>
        <pc:cxnChg chg="add ord">
          <ac:chgData name="Troels Mortensen (TRMO) | VIA" userId="48eeef65-5bf8-474b-9082-b56af31dd25e" providerId="ADAL" clId="{0B883AC1-2A1B-44B3-997B-81EC95B507F4}" dt="2019-03-02T17:04:11.560" v="3493" actId="167"/>
          <ac:cxnSpMkLst>
            <pc:docMk/>
            <pc:sldMk cId="1782122578" sldId="414"/>
            <ac:cxnSpMk id="143" creationId="{62EBB85D-B069-43D9-A910-C3C919FC495B}"/>
          </ac:cxnSpMkLst>
        </pc:cxnChg>
        <pc:cxnChg chg="add ord">
          <ac:chgData name="Troels Mortensen (TRMO) | VIA" userId="48eeef65-5bf8-474b-9082-b56af31dd25e" providerId="ADAL" clId="{0B883AC1-2A1B-44B3-997B-81EC95B507F4}" dt="2019-03-02T17:04:11.560" v="3493" actId="167"/>
          <ac:cxnSpMkLst>
            <pc:docMk/>
            <pc:sldMk cId="1782122578" sldId="414"/>
            <ac:cxnSpMk id="153" creationId="{E7230748-CC04-4AF8-8768-3A187D4A36BD}"/>
          </ac:cxnSpMkLst>
        </pc:cxnChg>
        <pc:cxnChg chg="add ord">
          <ac:chgData name="Troels Mortensen (TRMO) | VIA" userId="48eeef65-5bf8-474b-9082-b56af31dd25e" providerId="ADAL" clId="{0B883AC1-2A1B-44B3-997B-81EC95B507F4}" dt="2019-03-02T17:04:11.560" v="3493" actId="167"/>
          <ac:cxnSpMkLst>
            <pc:docMk/>
            <pc:sldMk cId="1782122578" sldId="414"/>
            <ac:cxnSpMk id="155" creationId="{71F970CF-3114-4CC0-AA80-7C57C6C20A65}"/>
          </ac:cxnSpMkLst>
        </pc:cxnChg>
        <pc:cxnChg chg="add ord">
          <ac:chgData name="Troels Mortensen (TRMO) | VIA" userId="48eeef65-5bf8-474b-9082-b56af31dd25e" providerId="ADAL" clId="{0B883AC1-2A1B-44B3-997B-81EC95B507F4}" dt="2019-03-02T17:04:11.560" v="3493" actId="167"/>
          <ac:cxnSpMkLst>
            <pc:docMk/>
            <pc:sldMk cId="1782122578" sldId="414"/>
            <ac:cxnSpMk id="156" creationId="{932EB6CF-CDDA-40E5-88FA-D2F0CBB026D3}"/>
          </ac:cxnSpMkLst>
        </pc:cxnChg>
        <pc:cxnChg chg="add ord">
          <ac:chgData name="Troels Mortensen (TRMO) | VIA" userId="48eeef65-5bf8-474b-9082-b56af31dd25e" providerId="ADAL" clId="{0B883AC1-2A1B-44B3-997B-81EC95B507F4}" dt="2019-03-02T17:04:11.560" v="3493" actId="167"/>
          <ac:cxnSpMkLst>
            <pc:docMk/>
            <pc:sldMk cId="1782122578" sldId="414"/>
            <ac:cxnSpMk id="161" creationId="{639D8AC0-BF58-49F6-88D4-22FF8148CEE1}"/>
          </ac:cxnSpMkLst>
        </pc:cxnChg>
        <pc:cxnChg chg="add ord">
          <ac:chgData name="Troels Mortensen (TRMO) | VIA" userId="48eeef65-5bf8-474b-9082-b56af31dd25e" providerId="ADAL" clId="{0B883AC1-2A1B-44B3-997B-81EC95B507F4}" dt="2019-03-02T17:04:11.560" v="3493" actId="167"/>
          <ac:cxnSpMkLst>
            <pc:docMk/>
            <pc:sldMk cId="1782122578" sldId="414"/>
            <ac:cxnSpMk id="163" creationId="{27CF39B6-0C6D-49D0-90DC-9C29AD27A4DD}"/>
          </ac:cxnSpMkLst>
        </pc:cxnChg>
        <pc:cxnChg chg="add ord">
          <ac:chgData name="Troels Mortensen (TRMO) | VIA" userId="48eeef65-5bf8-474b-9082-b56af31dd25e" providerId="ADAL" clId="{0B883AC1-2A1B-44B3-997B-81EC95B507F4}" dt="2019-03-02T17:04:11.560" v="3493" actId="167"/>
          <ac:cxnSpMkLst>
            <pc:docMk/>
            <pc:sldMk cId="1782122578" sldId="414"/>
            <ac:cxnSpMk id="164" creationId="{DB001BB3-2503-4B2A-8D4A-83F30013866D}"/>
          </ac:cxnSpMkLst>
        </pc:cxnChg>
      </pc:sldChg>
      <pc:sldChg chg="addSp modSp add modTransition">
        <pc:chgData name="Troels Mortensen (TRMO) | VIA" userId="48eeef65-5bf8-474b-9082-b56af31dd25e" providerId="ADAL" clId="{0B883AC1-2A1B-44B3-997B-81EC95B507F4}" dt="2019-03-02T17:04:14.579" v="3495" actId="167"/>
        <pc:sldMkLst>
          <pc:docMk/>
          <pc:sldMk cId="1258087031" sldId="415"/>
        </pc:sldMkLst>
        <pc:spChg chg="mod">
          <ac:chgData name="Troels Mortensen (TRMO) | VIA" userId="48eeef65-5bf8-474b-9082-b56af31dd25e" providerId="ADAL" clId="{0B883AC1-2A1B-44B3-997B-81EC95B507F4}" dt="2019-03-02T16:39:05.006" v="1570" actId="14100"/>
          <ac:spMkLst>
            <pc:docMk/>
            <pc:sldMk cId="1258087031" sldId="415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14.579" v="3495" actId="167"/>
          <ac:spMkLst>
            <pc:docMk/>
            <pc:sldMk cId="1258087031" sldId="415"/>
            <ac:spMk id="144" creationId="{18F6C9A0-FEFF-4072-8820-284DB81602C3}"/>
          </ac:spMkLst>
        </pc:spChg>
        <pc:spChg chg="add ord">
          <ac:chgData name="Troels Mortensen (TRMO) | VIA" userId="48eeef65-5bf8-474b-9082-b56af31dd25e" providerId="ADAL" clId="{0B883AC1-2A1B-44B3-997B-81EC95B507F4}" dt="2019-03-02T17:04:14.579" v="3495" actId="167"/>
          <ac:spMkLst>
            <pc:docMk/>
            <pc:sldMk cId="1258087031" sldId="415"/>
            <ac:spMk id="154" creationId="{AEDBF048-12D7-4ACE-A953-95834D435B20}"/>
          </ac:spMkLst>
        </pc:spChg>
        <pc:spChg chg="add ord">
          <ac:chgData name="Troels Mortensen (TRMO) | VIA" userId="48eeef65-5bf8-474b-9082-b56af31dd25e" providerId="ADAL" clId="{0B883AC1-2A1B-44B3-997B-81EC95B507F4}" dt="2019-03-02T17:04:14.579" v="3495" actId="167"/>
          <ac:spMkLst>
            <pc:docMk/>
            <pc:sldMk cId="1258087031" sldId="415"/>
            <ac:spMk id="162" creationId="{5C68A42E-8F18-4EB7-A6D1-954BAB917005}"/>
          </ac:spMkLst>
        </pc:spChg>
        <pc:grpChg chg="add ord">
          <ac:chgData name="Troels Mortensen (TRMO) | VIA" userId="48eeef65-5bf8-474b-9082-b56af31dd25e" providerId="ADAL" clId="{0B883AC1-2A1B-44B3-997B-81EC95B507F4}" dt="2019-03-02T17:04:14.579" v="3495" actId="167"/>
          <ac:grpSpMkLst>
            <pc:docMk/>
            <pc:sldMk cId="1258087031" sldId="415"/>
            <ac:grpSpMk id="135" creationId="{08E394B0-4FA2-47C6-BC09-7C1B82480AA4}"/>
          </ac:grpSpMkLst>
        </pc:grpChg>
        <pc:grpChg chg="add ord">
          <ac:chgData name="Troels Mortensen (TRMO) | VIA" userId="48eeef65-5bf8-474b-9082-b56af31dd25e" providerId="ADAL" clId="{0B883AC1-2A1B-44B3-997B-81EC95B507F4}" dt="2019-03-02T17:04:14.579" v="3495" actId="167"/>
          <ac:grpSpMkLst>
            <pc:docMk/>
            <pc:sldMk cId="1258087031" sldId="415"/>
            <ac:grpSpMk id="139" creationId="{F67D8B17-00F0-44F1-8D28-741629CD25BC}"/>
          </ac:grpSpMkLst>
        </pc:grpChg>
        <pc:grpChg chg="add ord">
          <ac:chgData name="Troels Mortensen (TRMO) | VIA" userId="48eeef65-5bf8-474b-9082-b56af31dd25e" providerId="ADAL" clId="{0B883AC1-2A1B-44B3-997B-81EC95B507F4}" dt="2019-03-02T17:04:14.579" v="3495" actId="167"/>
          <ac:grpSpMkLst>
            <pc:docMk/>
            <pc:sldMk cId="1258087031" sldId="415"/>
            <ac:grpSpMk id="145" creationId="{27E04D92-B89F-4DD9-BDB8-7596E65789C2}"/>
          </ac:grpSpMkLst>
        </pc:grpChg>
        <pc:grpChg chg="add ord">
          <ac:chgData name="Troels Mortensen (TRMO) | VIA" userId="48eeef65-5bf8-474b-9082-b56af31dd25e" providerId="ADAL" clId="{0B883AC1-2A1B-44B3-997B-81EC95B507F4}" dt="2019-03-02T17:04:14.579" v="3495" actId="167"/>
          <ac:grpSpMkLst>
            <pc:docMk/>
            <pc:sldMk cId="1258087031" sldId="415"/>
            <ac:grpSpMk id="149" creationId="{8BD94BD8-F6B8-41E0-867F-B8A048B4DCAB}"/>
          </ac:grpSpMkLst>
        </pc:grpChg>
        <pc:grpChg chg="add ord">
          <ac:chgData name="Troels Mortensen (TRMO) | VIA" userId="48eeef65-5bf8-474b-9082-b56af31dd25e" providerId="ADAL" clId="{0B883AC1-2A1B-44B3-997B-81EC95B507F4}" dt="2019-03-02T17:04:14.579" v="3495" actId="167"/>
          <ac:grpSpMkLst>
            <pc:docMk/>
            <pc:sldMk cId="1258087031" sldId="415"/>
            <ac:grpSpMk id="157" creationId="{7AAF5319-AC31-4504-A3E3-0D3F2A73E48A}"/>
          </ac:grpSpMkLst>
        </pc:grpChg>
        <pc:grpChg chg="add ord">
          <ac:chgData name="Troels Mortensen (TRMO) | VIA" userId="48eeef65-5bf8-474b-9082-b56af31dd25e" providerId="ADAL" clId="{0B883AC1-2A1B-44B3-997B-81EC95B507F4}" dt="2019-03-02T17:04:14.579" v="3495" actId="167"/>
          <ac:grpSpMkLst>
            <pc:docMk/>
            <pc:sldMk cId="1258087031" sldId="415"/>
            <ac:grpSpMk id="165" creationId="{DC7B46B9-ACB5-4A73-AAC5-B2649BB3C7F9}"/>
          </ac:grpSpMkLst>
        </pc:grpChg>
        <pc:cxnChg chg="add ord">
          <ac:chgData name="Troels Mortensen (TRMO) | VIA" userId="48eeef65-5bf8-474b-9082-b56af31dd25e" providerId="ADAL" clId="{0B883AC1-2A1B-44B3-997B-81EC95B507F4}" dt="2019-03-02T17:04:14.579" v="3495" actId="167"/>
          <ac:cxnSpMkLst>
            <pc:docMk/>
            <pc:sldMk cId="1258087031" sldId="415"/>
            <ac:cxnSpMk id="143" creationId="{1B1CA646-F319-40A9-87E6-6B820D87DF55}"/>
          </ac:cxnSpMkLst>
        </pc:cxnChg>
        <pc:cxnChg chg="add ord">
          <ac:chgData name="Troels Mortensen (TRMO) | VIA" userId="48eeef65-5bf8-474b-9082-b56af31dd25e" providerId="ADAL" clId="{0B883AC1-2A1B-44B3-997B-81EC95B507F4}" dt="2019-03-02T17:04:14.579" v="3495" actId="167"/>
          <ac:cxnSpMkLst>
            <pc:docMk/>
            <pc:sldMk cId="1258087031" sldId="415"/>
            <ac:cxnSpMk id="153" creationId="{692CDD4F-F9DF-4916-966C-19CCCF9CFD0E}"/>
          </ac:cxnSpMkLst>
        </pc:cxnChg>
        <pc:cxnChg chg="add ord">
          <ac:chgData name="Troels Mortensen (TRMO) | VIA" userId="48eeef65-5bf8-474b-9082-b56af31dd25e" providerId="ADAL" clId="{0B883AC1-2A1B-44B3-997B-81EC95B507F4}" dt="2019-03-02T17:04:14.579" v="3495" actId="167"/>
          <ac:cxnSpMkLst>
            <pc:docMk/>
            <pc:sldMk cId="1258087031" sldId="415"/>
            <ac:cxnSpMk id="155" creationId="{DEA48E3F-530D-4B08-AA22-CAD1B35B6A8D}"/>
          </ac:cxnSpMkLst>
        </pc:cxnChg>
        <pc:cxnChg chg="add ord">
          <ac:chgData name="Troels Mortensen (TRMO) | VIA" userId="48eeef65-5bf8-474b-9082-b56af31dd25e" providerId="ADAL" clId="{0B883AC1-2A1B-44B3-997B-81EC95B507F4}" dt="2019-03-02T17:04:14.579" v="3495" actId="167"/>
          <ac:cxnSpMkLst>
            <pc:docMk/>
            <pc:sldMk cId="1258087031" sldId="415"/>
            <ac:cxnSpMk id="156" creationId="{DFBF74ED-4577-457C-B21B-5A28F271688B}"/>
          </ac:cxnSpMkLst>
        </pc:cxnChg>
        <pc:cxnChg chg="add ord">
          <ac:chgData name="Troels Mortensen (TRMO) | VIA" userId="48eeef65-5bf8-474b-9082-b56af31dd25e" providerId="ADAL" clId="{0B883AC1-2A1B-44B3-997B-81EC95B507F4}" dt="2019-03-02T17:04:14.579" v="3495" actId="167"/>
          <ac:cxnSpMkLst>
            <pc:docMk/>
            <pc:sldMk cId="1258087031" sldId="415"/>
            <ac:cxnSpMk id="161" creationId="{703B911B-84DE-4D43-B866-258C64D02A5B}"/>
          </ac:cxnSpMkLst>
        </pc:cxnChg>
        <pc:cxnChg chg="add ord">
          <ac:chgData name="Troels Mortensen (TRMO) | VIA" userId="48eeef65-5bf8-474b-9082-b56af31dd25e" providerId="ADAL" clId="{0B883AC1-2A1B-44B3-997B-81EC95B507F4}" dt="2019-03-02T17:04:14.579" v="3495" actId="167"/>
          <ac:cxnSpMkLst>
            <pc:docMk/>
            <pc:sldMk cId="1258087031" sldId="415"/>
            <ac:cxnSpMk id="163" creationId="{741FF7A0-40FB-4F8D-B5A2-7A906E386AD7}"/>
          </ac:cxnSpMkLst>
        </pc:cxnChg>
        <pc:cxnChg chg="add ord">
          <ac:chgData name="Troels Mortensen (TRMO) | VIA" userId="48eeef65-5bf8-474b-9082-b56af31dd25e" providerId="ADAL" clId="{0B883AC1-2A1B-44B3-997B-81EC95B507F4}" dt="2019-03-02T17:04:14.579" v="3495" actId="167"/>
          <ac:cxnSpMkLst>
            <pc:docMk/>
            <pc:sldMk cId="1258087031" sldId="415"/>
            <ac:cxnSpMk id="164" creationId="{7AB1F984-62C6-4C6A-A85B-493B426C7CA9}"/>
          </ac:cxnSpMkLst>
        </pc:cxnChg>
      </pc:sldChg>
      <pc:sldChg chg="addSp modSp add modTransition">
        <pc:chgData name="Troels Mortensen (TRMO) | VIA" userId="48eeef65-5bf8-474b-9082-b56af31dd25e" providerId="ADAL" clId="{0B883AC1-2A1B-44B3-997B-81EC95B507F4}" dt="2019-03-02T17:07:47.211" v="3553" actId="14100"/>
        <pc:sldMkLst>
          <pc:docMk/>
          <pc:sldMk cId="4185857990" sldId="416"/>
        </pc:sldMkLst>
        <pc:spChg chg="mod">
          <ac:chgData name="Troels Mortensen (TRMO) | VIA" userId="48eeef65-5bf8-474b-9082-b56af31dd25e" providerId="ADAL" clId="{0B883AC1-2A1B-44B3-997B-81EC95B507F4}" dt="2019-03-02T16:39:23.164" v="1619" actId="14100"/>
          <ac:spMkLst>
            <pc:docMk/>
            <pc:sldMk cId="4185857990" sldId="416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18.212" v="3497" actId="167"/>
          <ac:spMkLst>
            <pc:docMk/>
            <pc:sldMk cId="4185857990" sldId="416"/>
            <ac:spMk id="144" creationId="{804AD0FD-2A9B-47EC-AA9D-5D364BCE9CB3}"/>
          </ac:spMkLst>
        </pc:spChg>
        <pc:spChg chg="add ord">
          <ac:chgData name="Troels Mortensen (TRMO) | VIA" userId="48eeef65-5bf8-474b-9082-b56af31dd25e" providerId="ADAL" clId="{0B883AC1-2A1B-44B3-997B-81EC95B507F4}" dt="2019-03-02T17:04:18.212" v="3497" actId="167"/>
          <ac:spMkLst>
            <pc:docMk/>
            <pc:sldMk cId="4185857990" sldId="416"/>
            <ac:spMk id="154" creationId="{DC56E499-4BC8-4A56-A7EB-BE315B78C749}"/>
          </ac:spMkLst>
        </pc:spChg>
        <pc:spChg chg="add ord">
          <ac:chgData name="Troels Mortensen (TRMO) | VIA" userId="48eeef65-5bf8-474b-9082-b56af31dd25e" providerId="ADAL" clId="{0B883AC1-2A1B-44B3-997B-81EC95B507F4}" dt="2019-03-02T17:04:18.212" v="3497" actId="167"/>
          <ac:spMkLst>
            <pc:docMk/>
            <pc:sldMk cId="4185857990" sldId="416"/>
            <ac:spMk id="162" creationId="{A3559E3A-741D-4272-B700-EA824B0C17AC}"/>
          </ac:spMkLst>
        </pc:spChg>
        <pc:grpChg chg="add ord">
          <ac:chgData name="Troels Mortensen (TRMO) | VIA" userId="48eeef65-5bf8-474b-9082-b56af31dd25e" providerId="ADAL" clId="{0B883AC1-2A1B-44B3-997B-81EC95B507F4}" dt="2019-03-02T17:04:18.212" v="3497" actId="167"/>
          <ac:grpSpMkLst>
            <pc:docMk/>
            <pc:sldMk cId="4185857990" sldId="416"/>
            <ac:grpSpMk id="135" creationId="{23BD9674-FEDF-4F17-BE4D-CEBE070E7833}"/>
          </ac:grpSpMkLst>
        </pc:grpChg>
        <pc:grpChg chg="add ord">
          <ac:chgData name="Troels Mortensen (TRMO) | VIA" userId="48eeef65-5bf8-474b-9082-b56af31dd25e" providerId="ADAL" clId="{0B883AC1-2A1B-44B3-997B-81EC95B507F4}" dt="2019-03-02T17:04:18.212" v="3497" actId="167"/>
          <ac:grpSpMkLst>
            <pc:docMk/>
            <pc:sldMk cId="4185857990" sldId="416"/>
            <ac:grpSpMk id="139" creationId="{035BB3D4-5107-4655-B6A1-ED98E7BC202C}"/>
          </ac:grpSpMkLst>
        </pc:grpChg>
        <pc:grpChg chg="add ord">
          <ac:chgData name="Troels Mortensen (TRMO) | VIA" userId="48eeef65-5bf8-474b-9082-b56af31dd25e" providerId="ADAL" clId="{0B883AC1-2A1B-44B3-997B-81EC95B507F4}" dt="2019-03-02T17:04:18.212" v="3497" actId="167"/>
          <ac:grpSpMkLst>
            <pc:docMk/>
            <pc:sldMk cId="4185857990" sldId="416"/>
            <ac:grpSpMk id="145" creationId="{93DD35ED-654C-4A25-BF26-0DE78E00E4DF}"/>
          </ac:grpSpMkLst>
        </pc:grpChg>
        <pc:grpChg chg="add ord">
          <ac:chgData name="Troels Mortensen (TRMO) | VIA" userId="48eeef65-5bf8-474b-9082-b56af31dd25e" providerId="ADAL" clId="{0B883AC1-2A1B-44B3-997B-81EC95B507F4}" dt="2019-03-02T17:04:18.212" v="3497" actId="167"/>
          <ac:grpSpMkLst>
            <pc:docMk/>
            <pc:sldMk cId="4185857990" sldId="416"/>
            <ac:grpSpMk id="149" creationId="{CB3D4558-ECDD-42B2-BE51-B5BC89ED254F}"/>
          </ac:grpSpMkLst>
        </pc:grpChg>
        <pc:grpChg chg="add ord">
          <ac:chgData name="Troels Mortensen (TRMO) | VIA" userId="48eeef65-5bf8-474b-9082-b56af31dd25e" providerId="ADAL" clId="{0B883AC1-2A1B-44B3-997B-81EC95B507F4}" dt="2019-03-02T17:04:18.212" v="3497" actId="167"/>
          <ac:grpSpMkLst>
            <pc:docMk/>
            <pc:sldMk cId="4185857990" sldId="416"/>
            <ac:grpSpMk id="157" creationId="{34005A66-1A9F-4CD0-98B9-63A250DCF0B4}"/>
          </ac:grpSpMkLst>
        </pc:grpChg>
        <pc:grpChg chg="add ord">
          <ac:chgData name="Troels Mortensen (TRMO) | VIA" userId="48eeef65-5bf8-474b-9082-b56af31dd25e" providerId="ADAL" clId="{0B883AC1-2A1B-44B3-997B-81EC95B507F4}" dt="2019-03-02T17:04:18.212" v="3497" actId="167"/>
          <ac:grpSpMkLst>
            <pc:docMk/>
            <pc:sldMk cId="4185857990" sldId="416"/>
            <ac:grpSpMk id="165" creationId="{1CFB1D83-C886-4861-AC5C-AC2015876865}"/>
          </ac:grpSpMkLst>
        </pc:grpChg>
        <pc:cxnChg chg="add mod">
          <ac:chgData name="Troels Mortensen (TRMO) | VIA" userId="48eeef65-5bf8-474b-9082-b56af31dd25e" providerId="ADAL" clId="{0B883AC1-2A1B-44B3-997B-81EC95B507F4}" dt="2019-03-02T17:07:43.478" v="3551" actId="14100"/>
          <ac:cxnSpMkLst>
            <pc:docMk/>
            <pc:sldMk cId="4185857990" sldId="416"/>
            <ac:cxnSpMk id="7" creationId="{EB2ABB61-99B2-47C5-9775-27ABB1B8344C}"/>
          </ac:cxnSpMkLst>
        </pc:cxnChg>
        <pc:cxnChg chg="add ord">
          <ac:chgData name="Troels Mortensen (TRMO) | VIA" userId="48eeef65-5bf8-474b-9082-b56af31dd25e" providerId="ADAL" clId="{0B883AC1-2A1B-44B3-997B-81EC95B507F4}" dt="2019-03-02T17:04:18.212" v="3497" actId="167"/>
          <ac:cxnSpMkLst>
            <pc:docMk/>
            <pc:sldMk cId="4185857990" sldId="416"/>
            <ac:cxnSpMk id="143" creationId="{CECB6033-02BC-4606-B7BE-734270BC5AE5}"/>
          </ac:cxnSpMkLst>
        </pc:cxnChg>
        <pc:cxnChg chg="add ord">
          <ac:chgData name="Troels Mortensen (TRMO) | VIA" userId="48eeef65-5bf8-474b-9082-b56af31dd25e" providerId="ADAL" clId="{0B883AC1-2A1B-44B3-997B-81EC95B507F4}" dt="2019-03-02T17:04:18.212" v="3497" actId="167"/>
          <ac:cxnSpMkLst>
            <pc:docMk/>
            <pc:sldMk cId="4185857990" sldId="416"/>
            <ac:cxnSpMk id="153" creationId="{A7D2ED91-14C7-4A31-A7AF-7ACCC3BD38D3}"/>
          </ac:cxnSpMkLst>
        </pc:cxnChg>
        <pc:cxnChg chg="add ord">
          <ac:chgData name="Troels Mortensen (TRMO) | VIA" userId="48eeef65-5bf8-474b-9082-b56af31dd25e" providerId="ADAL" clId="{0B883AC1-2A1B-44B3-997B-81EC95B507F4}" dt="2019-03-02T17:04:18.212" v="3497" actId="167"/>
          <ac:cxnSpMkLst>
            <pc:docMk/>
            <pc:sldMk cId="4185857990" sldId="416"/>
            <ac:cxnSpMk id="155" creationId="{65A0BA12-F792-4D47-A023-FFF1B0805E3A}"/>
          </ac:cxnSpMkLst>
        </pc:cxnChg>
        <pc:cxnChg chg="add ord">
          <ac:chgData name="Troels Mortensen (TRMO) | VIA" userId="48eeef65-5bf8-474b-9082-b56af31dd25e" providerId="ADAL" clId="{0B883AC1-2A1B-44B3-997B-81EC95B507F4}" dt="2019-03-02T17:04:18.212" v="3497" actId="167"/>
          <ac:cxnSpMkLst>
            <pc:docMk/>
            <pc:sldMk cId="4185857990" sldId="416"/>
            <ac:cxnSpMk id="156" creationId="{B822A741-2EA0-47B1-A1FD-B579129132AD}"/>
          </ac:cxnSpMkLst>
        </pc:cxnChg>
        <pc:cxnChg chg="add ord">
          <ac:chgData name="Troels Mortensen (TRMO) | VIA" userId="48eeef65-5bf8-474b-9082-b56af31dd25e" providerId="ADAL" clId="{0B883AC1-2A1B-44B3-997B-81EC95B507F4}" dt="2019-03-02T17:04:18.212" v="3497" actId="167"/>
          <ac:cxnSpMkLst>
            <pc:docMk/>
            <pc:sldMk cId="4185857990" sldId="416"/>
            <ac:cxnSpMk id="161" creationId="{9E92FC66-A7A9-478A-8EA7-06B6DF93E7DF}"/>
          </ac:cxnSpMkLst>
        </pc:cxnChg>
        <pc:cxnChg chg="add ord">
          <ac:chgData name="Troels Mortensen (TRMO) | VIA" userId="48eeef65-5bf8-474b-9082-b56af31dd25e" providerId="ADAL" clId="{0B883AC1-2A1B-44B3-997B-81EC95B507F4}" dt="2019-03-02T17:04:18.212" v="3497" actId="167"/>
          <ac:cxnSpMkLst>
            <pc:docMk/>
            <pc:sldMk cId="4185857990" sldId="416"/>
            <ac:cxnSpMk id="163" creationId="{D593F519-C761-4237-BDB3-FEB82DA1A0ED}"/>
          </ac:cxnSpMkLst>
        </pc:cxnChg>
        <pc:cxnChg chg="add ord">
          <ac:chgData name="Troels Mortensen (TRMO) | VIA" userId="48eeef65-5bf8-474b-9082-b56af31dd25e" providerId="ADAL" clId="{0B883AC1-2A1B-44B3-997B-81EC95B507F4}" dt="2019-03-02T17:04:18.212" v="3497" actId="167"/>
          <ac:cxnSpMkLst>
            <pc:docMk/>
            <pc:sldMk cId="4185857990" sldId="416"/>
            <ac:cxnSpMk id="164" creationId="{01C34FAD-8D1C-4657-BC58-E9F43A0A8AA3}"/>
          </ac:cxnSpMkLst>
        </pc:cxnChg>
        <pc:cxnChg chg="add mod">
          <ac:chgData name="Troels Mortensen (TRMO) | VIA" userId="48eeef65-5bf8-474b-9082-b56af31dd25e" providerId="ADAL" clId="{0B883AC1-2A1B-44B3-997B-81EC95B507F4}" dt="2019-03-02T17:07:40.577" v="3550" actId="14100"/>
          <ac:cxnSpMkLst>
            <pc:docMk/>
            <pc:sldMk cId="4185857990" sldId="416"/>
            <ac:cxnSpMk id="168" creationId="{32C5E04E-F229-4763-A993-44A58D11FCC5}"/>
          </ac:cxnSpMkLst>
        </pc:cxnChg>
        <pc:cxnChg chg="add mod">
          <ac:chgData name="Troels Mortensen (TRMO) | VIA" userId="48eeef65-5bf8-474b-9082-b56af31dd25e" providerId="ADAL" clId="{0B883AC1-2A1B-44B3-997B-81EC95B507F4}" dt="2019-03-02T17:07:47.211" v="3553" actId="14100"/>
          <ac:cxnSpMkLst>
            <pc:docMk/>
            <pc:sldMk cId="4185857990" sldId="416"/>
            <ac:cxnSpMk id="169" creationId="{CDB7571E-F75D-4DA0-B49A-146E8A640307}"/>
          </ac:cxnSpMkLst>
        </pc:cxnChg>
      </pc:sldChg>
      <pc:sldChg chg="addSp modSp add modTransition">
        <pc:chgData name="Troels Mortensen (TRMO) | VIA" userId="48eeef65-5bf8-474b-9082-b56af31dd25e" providerId="ADAL" clId="{0B883AC1-2A1B-44B3-997B-81EC95B507F4}" dt="2019-03-02T17:04:52.298" v="3511" actId="166"/>
        <pc:sldMkLst>
          <pc:docMk/>
          <pc:sldMk cId="2425225238" sldId="417"/>
        </pc:sldMkLst>
        <pc:spChg chg="mod ord">
          <ac:chgData name="Troels Mortensen (TRMO) | VIA" userId="48eeef65-5bf8-474b-9082-b56af31dd25e" providerId="ADAL" clId="{0B883AC1-2A1B-44B3-997B-81EC95B507F4}" dt="2019-03-02T17:04:52.298" v="3511" actId="166"/>
          <ac:spMkLst>
            <pc:docMk/>
            <pc:sldMk cId="2425225238" sldId="417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21.562" v="3499" actId="167"/>
          <ac:spMkLst>
            <pc:docMk/>
            <pc:sldMk cId="2425225238" sldId="417"/>
            <ac:spMk id="145" creationId="{403B8445-A877-4475-9F7D-30376F2B1F70}"/>
          </ac:spMkLst>
        </pc:spChg>
        <pc:spChg chg="add ord">
          <ac:chgData name="Troels Mortensen (TRMO) | VIA" userId="48eeef65-5bf8-474b-9082-b56af31dd25e" providerId="ADAL" clId="{0B883AC1-2A1B-44B3-997B-81EC95B507F4}" dt="2019-03-02T17:04:21.562" v="3499" actId="167"/>
          <ac:spMkLst>
            <pc:docMk/>
            <pc:sldMk cId="2425225238" sldId="417"/>
            <ac:spMk id="155" creationId="{DB5BCEFF-6C2B-46CF-85E9-1417595CD7A9}"/>
          </ac:spMkLst>
        </pc:spChg>
        <pc:spChg chg="add ord">
          <ac:chgData name="Troels Mortensen (TRMO) | VIA" userId="48eeef65-5bf8-474b-9082-b56af31dd25e" providerId="ADAL" clId="{0B883AC1-2A1B-44B3-997B-81EC95B507F4}" dt="2019-03-02T17:04:21.562" v="3499" actId="167"/>
          <ac:spMkLst>
            <pc:docMk/>
            <pc:sldMk cId="2425225238" sldId="417"/>
            <ac:spMk id="163" creationId="{5C0A217D-4DEE-4983-9A02-8DF97C156BB6}"/>
          </ac:spMkLst>
        </pc:spChg>
        <pc:grpChg chg="add ord">
          <ac:chgData name="Troels Mortensen (TRMO) | VIA" userId="48eeef65-5bf8-474b-9082-b56af31dd25e" providerId="ADAL" clId="{0B883AC1-2A1B-44B3-997B-81EC95B507F4}" dt="2019-03-02T17:04:21.562" v="3499" actId="167"/>
          <ac:grpSpMkLst>
            <pc:docMk/>
            <pc:sldMk cId="2425225238" sldId="417"/>
            <ac:grpSpMk id="136" creationId="{9EE2CD98-17A4-464C-BC6A-009EE206DAA2}"/>
          </ac:grpSpMkLst>
        </pc:grpChg>
        <pc:grpChg chg="add ord">
          <ac:chgData name="Troels Mortensen (TRMO) | VIA" userId="48eeef65-5bf8-474b-9082-b56af31dd25e" providerId="ADAL" clId="{0B883AC1-2A1B-44B3-997B-81EC95B507F4}" dt="2019-03-02T17:04:21.562" v="3499" actId="167"/>
          <ac:grpSpMkLst>
            <pc:docMk/>
            <pc:sldMk cId="2425225238" sldId="417"/>
            <ac:grpSpMk id="140" creationId="{2AA099E5-A49D-4183-8359-B729555F596E}"/>
          </ac:grpSpMkLst>
        </pc:grpChg>
        <pc:grpChg chg="add ord">
          <ac:chgData name="Troels Mortensen (TRMO) | VIA" userId="48eeef65-5bf8-474b-9082-b56af31dd25e" providerId="ADAL" clId="{0B883AC1-2A1B-44B3-997B-81EC95B507F4}" dt="2019-03-02T17:04:21.562" v="3499" actId="167"/>
          <ac:grpSpMkLst>
            <pc:docMk/>
            <pc:sldMk cId="2425225238" sldId="417"/>
            <ac:grpSpMk id="146" creationId="{DB859435-96CF-44EF-B45F-9052B36BC73F}"/>
          </ac:grpSpMkLst>
        </pc:grpChg>
        <pc:grpChg chg="add ord">
          <ac:chgData name="Troels Mortensen (TRMO) | VIA" userId="48eeef65-5bf8-474b-9082-b56af31dd25e" providerId="ADAL" clId="{0B883AC1-2A1B-44B3-997B-81EC95B507F4}" dt="2019-03-02T17:04:21.562" v="3499" actId="167"/>
          <ac:grpSpMkLst>
            <pc:docMk/>
            <pc:sldMk cId="2425225238" sldId="417"/>
            <ac:grpSpMk id="150" creationId="{3C02E62C-7686-4E69-AA19-36363D9B1774}"/>
          </ac:grpSpMkLst>
        </pc:grpChg>
        <pc:grpChg chg="add ord">
          <ac:chgData name="Troels Mortensen (TRMO) | VIA" userId="48eeef65-5bf8-474b-9082-b56af31dd25e" providerId="ADAL" clId="{0B883AC1-2A1B-44B3-997B-81EC95B507F4}" dt="2019-03-02T17:04:21.562" v="3499" actId="167"/>
          <ac:grpSpMkLst>
            <pc:docMk/>
            <pc:sldMk cId="2425225238" sldId="417"/>
            <ac:grpSpMk id="158" creationId="{606C94FF-991A-44D2-A639-A39C69D0E43D}"/>
          </ac:grpSpMkLst>
        </pc:grpChg>
        <pc:grpChg chg="add ord">
          <ac:chgData name="Troels Mortensen (TRMO) | VIA" userId="48eeef65-5bf8-474b-9082-b56af31dd25e" providerId="ADAL" clId="{0B883AC1-2A1B-44B3-997B-81EC95B507F4}" dt="2019-03-02T17:04:21.562" v="3499" actId="167"/>
          <ac:grpSpMkLst>
            <pc:docMk/>
            <pc:sldMk cId="2425225238" sldId="417"/>
            <ac:grpSpMk id="166" creationId="{450541AE-6E12-4746-90CC-F5C5F8825334}"/>
          </ac:grpSpMkLst>
        </pc:grpChg>
        <pc:cxnChg chg="add mod">
          <ac:chgData name="Troels Mortensen (TRMO) | VIA" userId="48eeef65-5bf8-474b-9082-b56af31dd25e" providerId="ADAL" clId="{0B883AC1-2A1B-44B3-997B-81EC95B507F4}" dt="2019-03-02T16:39:37.021" v="1657" actId="14100"/>
          <ac:cxnSpMkLst>
            <pc:docMk/>
            <pc:sldMk cId="2425225238" sldId="417"/>
            <ac:cxnSpMk id="135" creationId="{15C01717-3BDC-4CAE-89C4-4DD54C652900}"/>
          </ac:cxnSpMkLst>
        </pc:cxnChg>
        <pc:cxnChg chg="add ord">
          <ac:chgData name="Troels Mortensen (TRMO) | VIA" userId="48eeef65-5bf8-474b-9082-b56af31dd25e" providerId="ADAL" clId="{0B883AC1-2A1B-44B3-997B-81EC95B507F4}" dt="2019-03-02T17:04:21.562" v="3499" actId="167"/>
          <ac:cxnSpMkLst>
            <pc:docMk/>
            <pc:sldMk cId="2425225238" sldId="417"/>
            <ac:cxnSpMk id="144" creationId="{2BEB78A7-A5CE-4980-98BB-07C548723D3F}"/>
          </ac:cxnSpMkLst>
        </pc:cxnChg>
        <pc:cxnChg chg="add ord">
          <ac:chgData name="Troels Mortensen (TRMO) | VIA" userId="48eeef65-5bf8-474b-9082-b56af31dd25e" providerId="ADAL" clId="{0B883AC1-2A1B-44B3-997B-81EC95B507F4}" dt="2019-03-02T17:04:21.562" v="3499" actId="167"/>
          <ac:cxnSpMkLst>
            <pc:docMk/>
            <pc:sldMk cId="2425225238" sldId="417"/>
            <ac:cxnSpMk id="154" creationId="{06BFFA63-1F89-4096-A4A4-F30140B77B73}"/>
          </ac:cxnSpMkLst>
        </pc:cxnChg>
        <pc:cxnChg chg="add ord">
          <ac:chgData name="Troels Mortensen (TRMO) | VIA" userId="48eeef65-5bf8-474b-9082-b56af31dd25e" providerId="ADAL" clId="{0B883AC1-2A1B-44B3-997B-81EC95B507F4}" dt="2019-03-02T17:04:21.562" v="3499" actId="167"/>
          <ac:cxnSpMkLst>
            <pc:docMk/>
            <pc:sldMk cId="2425225238" sldId="417"/>
            <ac:cxnSpMk id="156" creationId="{5EE151D8-8775-445C-9404-66BAA4084A28}"/>
          </ac:cxnSpMkLst>
        </pc:cxnChg>
        <pc:cxnChg chg="add ord">
          <ac:chgData name="Troels Mortensen (TRMO) | VIA" userId="48eeef65-5bf8-474b-9082-b56af31dd25e" providerId="ADAL" clId="{0B883AC1-2A1B-44B3-997B-81EC95B507F4}" dt="2019-03-02T17:04:21.562" v="3499" actId="167"/>
          <ac:cxnSpMkLst>
            <pc:docMk/>
            <pc:sldMk cId="2425225238" sldId="417"/>
            <ac:cxnSpMk id="157" creationId="{EF9D3E47-5626-4F8C-BDBF-0F90FC4A9FAB}"/>
          </ac:cxnSpMkLst>
        </pc:cxnChg>
        <pc:cxnChg chg="add ord">
          <ac:chgData name="Troels Mortensen (TRMO) | VIA" userId="48eeef65-5bf8-474b-9082-b56af31dd25e" providerId="ADAL" clId="{0B883AC1-2A1B-44B3-997B-81EC95B507F4}" dt="2019-03-02T17:04:21.562" v="3499" actId="167"/>
          <ac:cxnSpMkLst>
            <pc:docMk/>
            <pc:sldMk cId="2425225238" sldId="417"/>
            <ac:cxnSpMk id="162" creationId="{E94BB502-775D-40CC-B9A9-BB4955EFA4AB}"/>
          </ac:cxnSpMkLst>
        </pc:cxnChg>
        <pc:cxnChg chg="add ord">
          <ac:chgData name="Troels Mortensen (TRMO) | VIA" userId="48eeef65-5bf8-474b-9082-b56af31dd25e" providerId="ADAL" clId="{0B883AC1-2A1B-44B3-997B-81EC95B507F4}" dt="2019-03-02T17:04:21.562" v="3499" actId="167"/>
          <ac:cxnSpMkLst>
            <pc:docMk/>
            <pc:sldMk cId="2425225238" sldId="417"/>
            <ac:cxnSpMk id="164" creationId="{B7E997FF-F13F-407D-8376-97998CF75DA4}"/>
          </ac:cxnSpMkLst>
        </pc:cxnChg>
        <pc:cxnChg chg="add ord">
          <ac:chgData name="Troels Mortensen (TRMO) | VIA" userId="48eeef65-5bf8-474b-9082-b56af31dd25e" providerId="ADAL" clId="{0B883AC1-2A1B-44B3-997B-81EC95B507F4}" dt="2019-03-02T17:04:21.562" v="3499" actId="167"/>
          <ac:cxnSpMkLst>
            <pc:docMk/>
            <pc:sldMk cId="2425225238" sldId="417"/>
            <ac:cxnSpMk id="165" creationId="{82D7E866-9AC5-4C93-A7F9-BF3C8BC49ECE}"/>
          </ac:cxnSpMkLst>
        </pc:cxnChg>
      </pc:sldChg>
      <pc:sldChg chg="addSp modSp add modTransition">
        <pc:chgData name="Troels Mortensen (TRMO) | VIA" userId="48eeef65-5bf8-474b-9082-b56af31dd25e" providerId="ADAL" clId="{0B883AC1-2A1B-44B3-997B-81EC95B507F4}" dt="2019-03-02T17:08:27.593" v="3558" actId="14100"/>
        <pc:sldMkLst>
          <pc:docMk/>
          <pc:sldMk cId="3234561390" sldId="418"/>
        </pc:sldMkLst>
        <pc:spChg chg="mod ord">
          <ac:chgData name="Troels Mortensen (TRMO) | VIA" userId="48eeef65-5bf8-474b-9082-b56af31dd25e" providerId="ADAL" clId="{0B883AC1-2A1B-44B3-997B-81EC95B507F4}" dt="2019-03-02T17:05:04.614" v="3515" actId="14100"/>
          <ac:spMkLst>
            <pc:docMk/>
            <pc:sldMk cId="3234561390" sldId="418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25.038" v="3501" actId="167"/>
          <ac:spMkLst>
            <pc:docMk/>
            <pc:sldMk cId="3234561390" sldId="418"/>
            <ac:spMk id="145" creationId="{6925FDDE-B532-46A2-8495-549A0BC0CD34}"/>
          </ac:spMkLst>
        </pc:spChg>
        <pc:spChg chg="add ord">
          <ac:chgData name="Troels Mortensen (TRMO) | VIA" userId="48eeef65-5bf8-474b-9082-b56af31dd25e" providerId="ADAL" clId="{0B883AC1-2A1B-44B3-997B-81EC95B507F4}" dt="2019-03-02T17:04:25.038" v="3501" actId="167"/>
          <ac:spMkLst>
            <pc:docMk/>
            <pc:sldMk cId="3234561390" sldId="418"/>
            <ac:spMk id="155" creationId="{0651CAE9-2FE5-4386-B557-DDCD2D692828}"/>
          </ac:spMkLst>
        </pc:spChg>
        <pc:spChg chg="add ord">
          <ac:chgData name="Troels Mortensen (TRMO) | VIA" userId="48eeef65-5bf8-474b-9082-b56af31dd25e" providerId="ADAL" clId="{0B883AC1-2A1B-44B3-997B-81EC95B507F4}" dt="2019-03-02T17:04:25.038" v="3501" actId="167"/>
          <ac:spMkLst>
            <pc:docMk/>
            <pc:sldMk cId="3234561390" sldId="418"/>
            <ac:spMk id="163" creationId="{2C269681-15E6-403F-A600-08968BFC5020}"/>
          </ac:spMkLst>
        </pc:spChg>
        <pc:grpChg chg="add ord">
          <ac:chgData name="Troels Mortensen (TRMO) | VIA" userId="48eeef65-5bf8-474b-9082-b56af31dd25e" providerId="ADAL" clId="{0B883AC1-2A1B-44B3-997B-81EC95B507F4}" dt="2019-03-02T17:04:25.038" v="3501" actId="167"/>
          <ac:grpSpMkLst>
            <pc:docMk/>
            <pc:sldMk cId="3234561390" sldId="418"/>
            <ac:grpSpMk id="136" creationId="{F7C08AEB-6AFF-4784-BE56-494691CD40D7}"/>
          </ac:grpSpMkLst>
        </pc:grpChg>
        <pc:grpChg chg="add ord">
          <ac:chgData name="Troels Mortensen (TRMO) | VIA" userId="48eeef65-5bf8-474b-9082-b56af31dd25e" providerId="ADAL" clId="{0B883AC1-2A1B-44B3-997B-81EC95B507F4}" dt="2019-03-02T17:04:25.038" v="3501" actId="167"/>
          <ac:grpSpMkLst>
            <pc:docMk/>
            <pc:sldMk cId="3234561390" sldId="418"/>
            <ac:grpSpMk id="140" creationId="{FB9E4A36-8EF5-4717-8319-8BB11EFDBE5D}"/>
          </ac:grpSpMkLst>
        </pc:grpChg>
        <pc:grpChg chg="add ord">
          <ac:chgData name="Troels Mortensen (TRMO) | VIA" userId="48eeef65-5bf8-474b-9082-b56af31dd25e" providerId="ADAL" clId="{0B883AC1-2A1B-44B3-997B-81EC95B507F4}" dt="2019-03-02T17:04:25.038" v="3501" actId="167"/>
          <ac:grpSpMkLst>
            <pc:docMk/>
            <pc:sldMk cId="3234561390" sldId="418"/>
            <ac:grpSpMk id="146" creationId="{BC3D9AE3-B154-4234-9038-3E289DBB07CD}"/>
          </ac:grpSpMkLst>
        </pc:grpChg>
        <pc:grpChg chg="add ord">
          <ac:chgData name="Troels Mortensen (TRMO) | VIA" userId="48eeef65-5bf8-474b-9082-b56af31dd25e" providerId="ADAL" clId="{0B883AC1-2A1B-44B3-997B-81EC95B507F4}" dt="2019-03-02T17:04:25.038" v="3501" actId="167"/>
          <ac:grpSpMkLst>
            <pc:docMk/>
            <pc:sldMk cId="3234561390" sldId="418"/>
            <ac:grpSpMk id="150" creationId="{816CA742-D40A-4819-94F9-047BC623B582}"/>
          </ac:grpSpMkLst>
        </pc:grpChg>
        <pc:grpChg chg="add ord">
          <ac:chgData name="Troels Mortensen (TRMO) | VIA" userId="48eeef65-5bf8-474b-9082-b56af31dd25e" providerId="ADAL" clId="{0B883AC1-2A1B-44B3-997B-81EC95B507F4}" dt="2019-03-02T17:04:25.038" v="3501" actId="167"/>
          <ac:grpSpMkLst>
            <pc:docMk/>
            <pc:sldMk cId="3234561390" sldId="418"/>
            <ac:grpSpMk id="158" creationId="{66CA5982-B401-4247-9800-89E61BD647BE}"/>
          </ac:grpSpMkLst>
        </pc:grpChg>
        <pc:grpChg chg="add ord">
          <ac:chgData name="Troels Mortensen (TRMO) | VIA" userId="48eeef65-5bf8-474b-9082-b56af31dd25e" providerId="ADAL" clId="{0B883AC1-2A1B-44B3-997B-81EC95B507F4}" dt="2019-03-02T17:04:25.038" v="3501" actId="167"/>
          <ac:grpSpMkLst>
            <pc:docMk/>
            <pc:sldMk cId="3234561390" sldId="418"/>
            <ac:grpSpMk id="166" creationId="{7050DF25-86AF-43D8-BA76-D43BA4832296}"/>
          </ac:grpSpMkLst>
        </pc:grpChg>
        <pc:cxnChg chg="add ord">
          <ac:chgData name="Troels Mortensen (TRMO) | VIA" userId="48eeef65-5bf8-474b-9082-b56af31dd25e" providerId="ADAL" clId="{0B883AC1-2A1B-44B3-997B-81EC95B507F4}" dt="2019-03-02T17:04:25.038" v="3501" actId="167"/>
          <ac:cxnSpMkLst>
            <pc:docMk/>
            <pc:sldMk cId="3234561390" sldId="418"/>
            <ac:cxnSpMk id="144" creationId="{7BA0A4D1-8BD4-4318-B5E4-A30F1F819386}"/>
          </ac:cxnSpMkLst>
        </pc:cxnChg>
        <pc:cxnChg chg="add ord">
          <ac:chgData name="Troels Mortensen (TRMO) | VIA" userId="48eeef65-5bf8-474b-9082-b56af31dd25e" providerId="ADAL" clId="{0B883AC1-2A1B-44B3-997B-81EC95B507F4}" dt="2019-03-02T17:04:25.038" v="3501" actId="167"/>
          <ac:cxnSpMkLst>
            <pc:docMk/>
            <pc:sldMk cId="3234561390" sldId="418"/>
            <ac:cxnSpMk id="154" creationId="{E1459670-8A32-4885-BD48-B4C511D92AA1}"/>
          </ac:cxnSpMkLst>
        </pc:cxnChg>
        <pc:cxnChg chg="add ord">
          <ac:chgData name="Troels Mortensen (TRMO) | VIA" userId="48eeef65-5bf8-474b-9082-b56af31dd25e" providerId="ADAL" clId="{0B883AC1-2A1B-44B3-997B-81EC95B507F4}" dt="2019-03-02T17:04:25.038" v="3501" actId="167"/>
          <ac:cxnSpMkLst>
            <pc:docMk/>
            <pc:sldMk cId="3234561390" sldId="418"/>
            <ac:cxnSpMk id="156" creationId="{3E65BE77-A76D-4C71-ACC2-1F595EB6FFE6}"/>
          </ac:cxnSpMkLst>
        </pc:cxnChg>
        <pc:cxnChg chg="add ord">
          <ac:chgData name="Troels Mortensen (TRMO) | VIA" userId="48eeef65-5bf8-474b-9082-b56af31dd25e" providerId="ADAL" clId="{0B883AC1-2A1B-44B3-997B-81EC95B507F4}" dt="2019-03-02T17:04:25.038" v="3501" actId="167"/>
          <ac:cxnSpMkLst>
            <pc:docMk/>
            <pc:sldMk cId="3234561390" sldId="418"/>
            <ac:cxnSpMk id="157" creationId="{F400D247-1E16-49CC-B204-0862214C245A}"/>
          </ac:cxnSpMkLst>
        </pc:cxnChg>
        <pc:cxnChg chg="add ord">
          <ac:chgData name="Troels Mortensen (TRMO) | VIA" userId="48eeef65-5bf8-474b-9082-b56af31dd25e" providerId="ADAL" clId="{0B883AC1-2A1B-44B3-997B-81EC95B507F4}" dt="2019-03-02T17:04:25.038" v="3501" actId="167"/>
          <ac:cxnSpMkLst>
            <pc:docMk/>
            <pc:sldMk cId="3234561390" sldId="418"/>
            <ac:cxnSpMk id="162" creationId="{6A08AFDC-C423-4F4C-B5FB-5E00354E09E4}"/>
          </ac:cxnSpMkLst>
        </pc:cxnChg>
        <pc:cxnChg chg="add ord">
          <ac:chgData name="Troels Mortensen (TRMO) | VIA" userId="48eeef65-5bf8-474b-9082-b56af31dd25e" providerId="ADAL" clId="{0B883AC1-2A1B-44B3-997B-81EC95B507F4}" dt="2019-03-02T17:04:25.038" v="3501" actId="167"/>
          <ac:cxnSpMkLst>
            <pc:docMk/>
            <pc:sldMk cId="3234561390" sldId="418"/>
            <ac:cxnSpMk id="164" creationId="{584B914F-0E14-46F4-A067-661E8C362505}"/>
          </ac:cxnSpMkLst>
        </pc:cxnChg>
        <pc:cxnChg chg="add ord">
          <ac:chgData name="Troels Mortensen (TRMO) | VIA" userId="48eeef65-5bf8-474b-9082-b56af31dd25e" providerId="ADAL" clId="{0B883AC1-2A1B-44B3-997B-81EC95B507F4}" dt="2019-03-02T17:04:25.038" v="3501" actId="167"/>
          <ac:cxnSpMkLst>
            <pc:docMk/>
            <pc:sldMk cId="3234561390" sldId="418"/>
            <ac:cxnSpMk id="165" creationId="{CFBB0865-4955-4666-9D75-798466B796E7}"/>
          </ac:cxnSpMkLst>
        </pc:cxnChg>
        <pc:cxnChg chg="add mod">
          <ac:chgData name="Troels Mortensen (TRMO) | VIA" userId="48eeef65-5bf8-474b-9082-b56af31dd25e" providerId="ADAL" clId="{0B883AC1-2A1B-44B3-997B-81EC95B507F4}" dt="2019-03-02T17:08:23.865" v="3556" actId="14100"/>
          <ac:cxnSpMkLst>
            <pc:docMk/>
            <pc:sldMk cId="3234561390" sldId="418"/>
            <ac:cxnSpMk id="169" creationId="{AC5D7C4B-75E2-4F3B-A93F-2EE5855056E0}"/>
          </ac:cxnSpMkLst>
        </pc:cxnChg>
        <pc:cxnChg chg="add mod">
          <ac:chgData name="Troels Mortensen (TRMO) | VIA" userId="48eeef65-5bf8-474b-9082-b56af31dd25e" providerId="ADAL" clId="{0B883AC1-2A1B-44B3-997B-81EC95B507F4}" dt="2019-03-02T17:08:27.593" v="3558" actId="14100"/>
          <ac:cxnSpMkLst>
            <pc:docMk/>
            <pc:sldMk cId="3234561390" sldId="418"/>
            <ac:cxnSpMk id="170" creationId="{E7AB7ADD-4D8A-4A2B-B2ED-44705E88BDEE}"/>
          </ac:cxnSpMkLst>
        </pc:cxnChg>
      </pc:sldChg>
      <pc:sldChg chg="addSp delSp modSp add modTransition">
        <pc:chgData name="Troels Mortensen (TRMO) | VIA" userId="48eeef65-5bf8-474b-9082-b56af31dd25e" providerId="ADAL" clId="{0B883AC1-2A1B-44B3-997B-81EC95B507F4}" dt="2019-03-02T17:06:43.744" v="3541" actId="478"/>
        <pc:sldMkLst>
          <pc:docMk/>
          <pc:sldMk cId="2252639935" sldId="419"/>
        </pc:sldMkLst>
        <pc:spChg chg="del mod">
          <ac:chgData name="Troels Mortensen (TRMO) | VIA" userId="48eeef65-5bf8-474b-9082-b56af31dd25e" providerId="ADAL" clId="{0B883AC1-2A1B-44B3-997B-81EC95B507F4}" dt="2019-03-02T17:06:43.744" v="3541" actId="478"/>
          <ac:spMkLst>
            <pc:docMk/>
            <pc:sldMk cId="2252639935" sldId="419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28.964" v="3503" actId="167"/>
          <ac:spMkLst>
            <pc:docMk/>
            <pc:sldMk cId="2252639935" sldId="419"/>
            <ac:spMk id="145" creationId="{76DF1565-6003-4D58-A7BB-26A44A8320BF}"/>
          </ac:spMkLst>
        </pc:spChg>
        <pc:spChg chg="add ord">
          <ac:chgData name="Troels Mortensen (TRMO) | VIA" userId="48eeef65-5bf8-474b-9082-b56af31dd25e" providerId="ADAL" clId="{0B883AC1-2A1B-44B3-997B-81EC95B507F4}" dt="2019-03-02T17:04:28.964" v="3503" actId="167"/>
          <ac:spMkLst>
            <pc:docMk/>
            <pc:sldMk cId="2252639935" sldId="419"/>
            <ac:spMk id="155" creationId="{74E07553-1CC4-4327-920F-1479E787D1CC}"/>
          </ac:spMkLst>
        </pc:spChg>
        <pc:spChg chg="add ord">
          <ac:chgData name="Troels Mortensen (TRMO) | VIA" userId="48eeef65-5bf8-474b-9082-b56af31dd25e" providerId="ADAL" clId="{0B883AC1-2A1B-44B3-997B-81EC95B507F4}" dt="2019-03-02T17:04:28.964" v="3503" actId="167"/>
          <ac:spMkLst>
            <pc:docMk/>
            <pc:sldMk cId="2252639935" sldId="419"/>
            <ac:spMk id="163" creationId="{538B5E3D-F30F-445D-9628-EAE0AFD30C5D}"/>
          </ac:spMkLst>
        </pc:spChg>
        <pc:spChg chg="add mod">
          <ac:chgData name="Troels Mortensen (TRMO) | VIA" userId="48eeef65-5bf8-474b-9082-b56af31dd25e" providerId="ADAL" clId="{0B883AC1-2A1B-44B3-997B-81EC95B507F4}" dt="2019-03-02T17:05:30.036" v="3525" actId="14100"/>
          <ac:spMkLst>
            <pc:docMk/>
            <pc:sldMk cId="2252639935" sldId="419"/>
            <ac:spMk id="169" creationId="{8940C2AA-DDDF-41B6-A125-B577A1B7160E}"/>
          </ac:spMkLst>
        </pc:spChg>
        <pc:grpChg chg="add ord">
          <ac:chgData name="Troels Mortensen (TRMO) | VIA" userId="48eeef65-5bf8-474b-9082-b56af31dd25e" providerId="ADAL" clId="{0B883AC1-2A1B-44B3-997B-81EC95B507F4}" dt="2019-03-02T17:04:28.964" v="3503" actId="167"/>
          <ac:grpSpMkLst>
            <pc:docMk/>
            <pc:sldMk cId="2252639935" sldId="419"/>
            <ac:grpSpMk id="136" creationId="{93AE6F30-97FB-46AF-AB44-796A80D0BFB4}"/>
          </ac:grpSpMkLst>
        </pc:grpChg>
        <pc:grpChg chg="add ord">
          <ac:chgData name="Troels Mortensen (TRMO) | VIA" userId="48eeef65-5bf8-474b-9082-b56af31dd25e" providerId="ADAL" clId="{0B883AC1-2A1B-44B3-997B-81EC95B507F4}" dt="2019-03-02T17:04:28.964" v="3503" actId="167"/>
          <ac:grpSpMkLst>
            <pc:docMk/>
            <pc:sldMk cId="2252639935" sldId="419"/>
            <ac:grpSpMk id="140" creationId="{B09877E3-3317-4CA7-AC15-78708C8BB04C}"/>
          </ac:grpSpMkLst>
        </pc:grpChg>
        <pc:grpChg chg="add ord">
          <ac:chgData name="Troels Mortensen (TRMO) | VIA" userId="48eeef65-5bf8-474b-9082-b56af31dd25e" providerId="ADAL" clId="{0B883AC1-2A1B-44B3-997B-81EC95B507F4}" dt="2019-03-02T17:04:28.964" v="3503" actId="167"/>
          <ac:grpSpMkLst>
            <pc:docMk/>
            <pc:sldMk cId="2252639935" sldId="419"/>
            <ac:grpSpMk id="146" creationId="{E1D7AA78-1305-4227-B0A1-2006D00A60FB}"/>
          </ac:grpSpMkLst>
        </pc:grpChg>
        <pc:grpChg chg="add ord">
          <ac:chgData name="Troels Mortensen (TRMO) | VIA" userId="48eeef65-5bf8-474b-9082-b56af31dd25e" providerId="ADAL" clId="{0B883AC1-2A1B-44B3-997B-81EC95B507F4}" dt="2019-03-02T17:04:28.964" v="3503" actId="167"/>
          <ac:grpSpMkLst>
            <pc:docMk/>
            <pc:sldMk cId="2252639935" sldId="419"/>
            <ac:grpSpMk id="150" creationId="{1DD56B27-ACC2-465D-A01E-162D43146871}"/>
          </ac:grpSpMkLst>
        </pc:grpChg>
        <pc:grpChg chg="add ord">
          <ac:chgData name="Troels Mortensen (TRMO) | VIA" userId="48eeef65-5bf8-474b-9082-b56af31dd25e" providerId="ADAL" clId="{0B883AC1-2A1B-44B3-997B-81EC95B507F4}" dt="2019-03-02T17:04:28.964" v="3503" actId="167"/>
          <ac:grpSpMkLst>
            <pc:docMk/>
            <pc:sldMk cId="2252639935" sldId="419"/>
            <ac:grpSpMk id="158" creationId="{7AF902C5-1366-4DA2-90FB-40D0FF58DC3A}"/>
          </ac:grpSpMkLst>
        </pc:grpChg>
        <pc:grpChg chg="add ord">
          <ac:chgData name="Troels Mortensen (TRMO) | VIA" userId="48eeef65-5bf8-474b-9082-b56af31dd25e" providerId="ADAL" clId="{0B883AC1-2A1B-44B3-997B-81EC95B507F4}" dt="2019-03-02T17:04:28.964" v="3503" actId="167"/>
          <ac:grpSpMkLst>
            <pc:docMk/>
            <pc:sldMk cId="2252639935" sldId="419"/>
            <ac:grpSpMk id="166" creationId="{42F4C6FE-FE23-4D97-8E31-C08C0A04EC83}"/>
          </ac:grpSpMkLst>
        </pc:grpChg>
        <pc:cxnChg chg="add ord">
          <ac:chgData name="Troels Mortensen (TRMO) | VIA" userId="48eeef65-5bf8-474b-9082-b56af31dd25e" providerId="ADAL" clId="{0B883AC1-2A1B-44B3-997B-81EC95B507F4}" dt="2019-03-02T17:04:28.964" v="3503" actId="167"/>
          <ac:cxnSpMkLst>
            <pc:docMk/>
            <pc:sldMk cId="2252639935" sldId="419"/>
            <ac:cxnSpMk id="144" creationId="{CAC2C641-640E-4FAA-AC7E-0796A6BA0CAF}"/>
          </ac:cxnSpMkLst>
        </pc:cxnChg>
        <pc:cxnChg chg="add ord">
          <ac:chgData name="Troels Mortensen (TRMO) | VIA" userId="48eeef65-5bf8-474b-9082-b56af31dd25e" providerId="ADAL" clId="{0B883AC1-2A1B-44B3-997B-81EC95B507F4}" dt="2019-03-02T17:04:28.964" v="3503" actId="167"/>
          <ac:cxnSpMkLst>
            <pc:docMk/>
            <pc:sldMk cId="2252639935" sldId="419"/>
            <ac:cxnSpMk id="154" creationId="{B6243727-CC1F-43FF-9A2B-FF6F775660E4}"/>
          </ac:cxnSpMkLst>
        </pc:cxnChg>
        <pc:cxnChg chg="add ord">
          <ac:chgData name="Troels Mortensen (TRMO) | VIA" userId="48eeef65-5bf8-474b-9082-b56af31dd25e" providerId="ADAL" clId="{0B883AC1-2A1B-44B3-997B-81EC95B507F4}" dt="2019-03-02T17:04:28.964" v="3503" actId="167"/>
          <ac:cxnSpMkLst>
            <pc:docMk/>
            <pc:sldMk cId="2252639935" sldId="419"/>
            <ac:cxnSpMk id="156" creationId="{2C471EDB-AF16-40FF-BDAD-DC2DEBD9E09F}"/>
          </ac:cxnSpMkLst>
        </pc:cxnChg>
        <pc:cxnChg chg="add ord">
          <ac:chgData name="Troels Mortensen (TRMO) | VIA" userId="48eeef65-5bf8-474b-9082-b56af31dd25e" providerId="ADAL" clId="{0B883AC1-2A1B-44B3-997B-81EC95B507F4}" dt="2019-03-02T17:04:28.964" v="3503" actId="167"/>
          <ac:cxnSpMkLst>
            <pc:docMk/>
            <pc:sldMk cId="2252639935" sldId="419"/>
            <ac:cxnSpMk id="157" creationId="{7AB3CD7A-3CB8-4C18-8855-58E13BC3528D}"/>
          </ac:cxnSpMkLst>
        </pc:cxnChg>
        <pc:cxnChg chg="add ord">
          <ac:chgData name="Troels Mortensen (TRMO) | VIA" userId="48eeef65-5bf8-474b-9082-b56af31dd25e" providerId="ADAL" clId="{0B883AC1-2A1B-44B3-997B-81EC95B507F4}" dt="2019-03-02T17:04:28.964" v="3503" actId="167"/>
          <ac:cxnSpMkLst>
            <pc:docMk/>
            <pc:sldMk cId="2252639935" sldId="419"/>
            <ac:cxnSpMk id="162" creationId="{39787C9D-E0F7-4851-B45F-5782F32A5A60}"/>
          </ac:cxnSpMkLst>
        </pc:cxnChg>
        <pc:cxnChg chg="add ord">
          <ac:chgData name="Troels Mortensen (TRMO) | VIA" userId="48eeef65-5bf8-474b-9082-b56af31dd25e" providerId="ADAL" clId="{0B883AC1-2A1B-44B3-997B-81EC95B507F4}" dt="2019-03-02T17:04:28.964" v="3503" actId="167"/>
          <ac:cxnSpMkLst>
            <pc:docMk/>
            <pc:sldMk cId="2252639935" sldId="419"/>
            <ac:cxnSpMk id="164" creationId="{F5862A54-68BF-496D-B756-26AF09173E57}"/>
          </ac:cxnSpMkLst>
        </pc:cxnChg>
        <pc:cxnChg chg="add ord">
          <ac:chgData name="Troels Mortensen (TRMO) | VIA" userId="48eeef65-5bf8-474b-9082-b56af31dd25e" providerId="ADAL" clId="{0B883AC1-2A1B-44B3-997B-81EC95B507F4}" dt="2019-03-02T17:04:28.964" v="3503" actId="167"/>
          <ac:cxnSpMkLst>
            <pc:docMk/>
            <pc:sldMk cId="2252639935" sldId="419"/>
            <ac:cxnSpMk id="165" creationId="{90A80F18-8257-4353-97CB-590FDF1C920D}"/>
          </ac:cxnSpMkLst>
        </pc:cxnChg>
      </pc:sldChg>
      <pc:sldChg chg="addSp delSp modSp add modTransition">
        <pc:chgData name="Troels Mortensen (TRMO) | VIA" userId="48eeef65-5bf8-474b-9082-b56af31dd25e" providerId="ADAL" clId="{0B883AC1-2A1B-44B3-997B-81EC95B507F4}" dt="2019-03-02T17:06:45.465" v="3542" actId="478"/>
        <pc:sldMkLst>
          <pc:docMk/>
          <pc:sldMk cId="582295167" sldId="420"/>
        </pc:sldMkLst>
        <pc:spChg chg="del mod ord">
          <ac:chgData name="Troels Mortensen (TRMO) | VIA" userId="48eeef65-5bf8-474b-9082-b56af31dd25e" providerId="ADAL" clId="{0B883AC1-2A1B-44B3-997B-81EC95B507F4}" dt="2019-03-02T17:06:45.465" v="3542" actId="478"/>
          <ac:spMkLst>
            <pc:docMk/>
            <pc:sldMk cId="582295167" sldId="420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32.189" v="3505" actId="167"/>
          <ac:spMkLst>
            <pc:docMk/>
            <pc:sldMk cId="582295167" sldId="420"/>
            <ac:spMk id="145" creationId="{1FF37616-4DD9-455F-87B5-3E3AB208971D}"/>
          </ac:spMkLst>
        </pc:spChg>
        <pc:spChg chg="add ord">
          <ac:chgData name="Troels Mortensen (TRMO) | VIA" userId="48eeef65-5bf8-474b-9082-b56af31dd25e" providerId="ADAL" clId="{0B883AC1-2A1B-44B3-997B-81EC95B507F4}" dt="2019-03-02T17:04:32.189" v="3505" actId="167"/>
          <ac:spMkLst>
            <pc:docMk/>
            <pc:sldMk cId="582295167" sldId="420"/>
            <ac:spMk id="155" creationId="{290463DE-6C12-4F1D-83E8-829219617DEF}"/>
          </ac:spMkLst>
        </pc:spChg>
        <pc:spChg chg="add ord">
          <ac:chgData name="Troels Mortensen (TRMO) | VIA" userId="48eeef65-5bf8-474b-9082-b56af31dd25e" providerId="ADAL" clId="{0B883AC1-2A1B-44B3-997B-81EC95B507F4}" dt="2019-03-02T17:04:32.189" v="3505" actId="167"/>
          <ac:spMkLst>
            <pc:docMk/>
            <pc:sldMk cId="582295167" sldId="420"/>
            <ac:spMk id="163" creationId="{71F3D156-96FE-4200-B3EA-E62D22D5355A}"/>
          </ac:spMkLst>
        </pc:spChg>
        <pc:spChg chg="add mod">
          <ac:chgData name="Troels Mortensen (TRMO) | VIA" userId="48eeef65-5bf8-474b-9082-b56af31dd25e" providerId="ADAL" clId="{0B883AC1-2A1B-44B3-997B-81EC95B507F4}" dt="2019-03-02T17:05:43.301" v="3530" actId="14100"/>
          <ac:spMkLst>
            <pc:docMk/>
            <pc:sldMk cId="582295167" sldId="420"/>
            <ac:spMk id="169" creationId="{B23AF864-1050-46CC-AF9A-F7FD2418A08B}"/>
          </ac:spMkLst>
        </pc:spChg>
        <pc:grpChg chg="add ord">
          <ac:chgData name="Troels Mortensen (TRMO) | VIA" userId="48eeef65-5bf8-474b-9082-b56af31dd25e" providerId="ADAL" clId="{0B883AC1-2A1B-44B3-997B-81EC95B507F4}" dt="2019-03-02T17:04:32.189" v="3505" actId="167"/>
          <ac:grpSpMkLst>
            <pc:docMk/>
            <pc:sldMk cId="582295167" sldId="420"/>
            <ac:grpSpMk id="136" creationId="{86756F00-F07B-4D30-B92F-D0337827EE93}"/>
          </ac:grpSpMkLst>
        </pc:grpChg>
        <pc:grpChg chg="add ord">
          <ac:chgData name="Troels Mortensen (TRMO) | VIA" userId="48eeef65-5bf8-474b-9082-b56af31dd25e" providerId="ADAL" clId="{0B883AC1-2A1B-44B3-997B-81EC95B507F4}" dt="2019-03-02T17:04:32.189" v="3505" actId="167"/>
          <ac:grpSpMkLst>
            <pc:docMk/>
            <pc:sldMk cId="582295167" sldId="420"/>
            <ac:grpSpMk id="140" creationId="{CAB0044A-9A08-440C-8F97-3BB3F6705EBC}"/>
          </ac:grpSpMkLst>
        </pc:grpChg>
        <pc:grpChg chg="add ord">
          <ac:chgData name="Troels Mortensen (TRMO) | VIA" userId="48eeef65-5bf8-474b-9082-b56af31dd25e" providerId="ADAL" clId="{0B883AC1-2A1B-44B3-997B-81EC95B507F4}" dt="2019-03-02T17:04:32.189" v="3505" actId="167"/>
          <ac:grpSpMkLst>
            <pc:docMk/>
            <pc:sldMk cId="582295167" sldId="420"/>
            <ac:grpSpMk id="146" creationId="{2A8B2C17-65BD-4132-BDC3-444B058A9932}"/>
          </ac:grpSpMkLst>
        </pc:grpChg>
        <pc:grpChg chg="add ord">
          <ac:chgData name="Troels Mortensen (TRMO) | VIA" userId="48eeef65-5bf8-474b-9082-b56af31dd25e" providerId="ADAL" clId="{0B883AC1-2A1B-44B3-997B-81EC95B507F4}" dt="2019-03-02T17:04:32.189" v="3505" actId="167"/>
          <ac:grpSpMkLst>
            <pc:docMk/>
            <pc:sldMk cId="582295167" sldId="420"/>
            <ac:grpSpMk id="150" creationId="{F2CC1511-4A72-42EC-B2EE-FC729C86BEA7}"/>
          </ac:grpSpMkLst>
        </pc:grpChg>
        <pc:grpChg chg="add ord">
          <ac:chgData name="Troels Mortensen (TRMO) | VIA" userId="48eeef65-5bf8-474b-9082-b56af31dd25e" providerId="ADAL" clId="{0B883AC1-2A1B-44B3-997B-81EC95B507F4}" dt="2019-03-02T17:04:32.189" v="3505" actId="167"/>
          <ac:grpSpMkLst>
            <pc:docMk/>
            <pc:sldMk cId="582295167" sldId="420"/>
            <ac:grpSpMk id="158" creationId="{27EF59AA-07DA-4232-B309-C89CCEAEA401}"/>
          </ac:grpSpMkLst>
        </pc:grpChg>
        <pc:grpChg chg="add ord">
          <ac:chgData name="Troels Mortensen (TRMO) | VIA" userId="48eeef65-5bf8-474b-9082-b56af31dd25e" providerId="ADAL" clId="{0B883AC1-2A1B-44B3-997B-81EC95B507F4}" dt="2019-03-02T17:04:32.189" v="3505" actId="167"/>
          <ac:grpSpMkLst>
            <pc:docMk/>
            <pc:sldMk cId="582295167" sldId="420"/>
            <ac:grpSpMk id="166" creationId="{9F830D4C-42EC-40FF-BFD1-8F7C68C681CD}"/>
          </ac:grpSpMkLst>
        </pc:grpChg>
        <pc:cxnChg chg="add ord">
          <ac:chgData name="Troels Mortensen (TRMO) | VIA" userId="48eeef65-5bf8-474b-9082-b56af31dd25e" providerId="ADAL" clId="{0B883AC1-2A1B-44B3-997B-81EC95B507F4}" dt="2019-03-02T17:04:32.189" v="3505" actId="167"/>
          <ac:cxnSpMkLst>
            <pc:docMk/>
            <pc:sldMk cId="582295167" sldId="420"/>
            <ac:cxnSpMk id="144" creationId="{18361A55-980E-4104-8E73-CFED3625F014}"/>
          </ac:cxnSpMkLst>
        </pc:cxnChg>
        <pc:cxnChg chg="add ord">
          <ac:chgData name="Troels Mortensen (TRMO) | VIA" userId="48eeef65-5bf8-474b-9082-b56af31dd25e" providerId="ADAL" clId="{0B883AC1-2A1B-44B3-997B-81EC95B507F4}" dt="2019-03-02T17:04:32.189" v="3505" actId="167"/>
          <ac:cxnSpMkLst>
            <pc:docMk/>
            <pc:sldMk cId="582295167" sldId="420"/>
            <ac:cxnSpMk id="154" creationId="{F2236BF7-609F-4296-80E0-25048D97986E}"/>
          </ac:cxnSpMkLst>
        </pc:cxnChg>
        <pc:cxnChg chg="add ord">
          <ac:chgData name="Troels Mortensen (TRMO) | VIA" userId="48eeef65-5bf8-474b-9082-b56af31dd25e" providerId="ADAL" clId="{0B883AC1-2A1B-44B3-997B-81EC95B507F4}" dt="2019-03-02T17:04:32.189" v="3505" actId="167"/>
          <ac:cxnSpMkLst>
            <pc:docMk/>
            <pc:sldMk cId="582295167" sldId="420"/>
            <ac:cxnSpMk id="156" creationId="{089848C6-E41E-41AB-AA35-83D2E95D002F}"/>
          </ac:cxnSpMkLst>
        </pc:cxnChg>
        <pc:cxnChg chg="add ord">
          <ac:chgData name="Troels Mortensen (TRMO) | VIA" userId="48eeef65-5bf8-474b-9082-b56af31dd25e" providerId="ADAL" clId="{0B883AC1-2A1B-44B3-997B-81EC95B507F4}" dt="2019-03-02T17:04:32.189" v="3505" actId="167"/>
          <ac:cxnSpMkLst>
            <pc:docMk/>
            <pc:sldMk cId="582295167" sldId="420"/>
            <ac:cxnSpMk id="157" creationId="{4F4666CE-6972-404B-8C6E-F2A282B45423}"/>
          </ac:cxnSpMkLst>
        </pc:cxnChg>
        <pc:cxnChg chg="add ord">
          <ac:chgData name="Troels Mortensen (TRMO) | VIA" userId="48eeef65-5bf8-474b-9082-b56af31dd25e" providerId="ADAL" clId="{0B883AC1-2A1B-44B3-997B-81EC95B507F4}" dt="2019-03-02T17:04:32.189" v="3505" actId="167"/>
          <ac:cxnSpMkLst>
            <pc:docMk/>
            <pc:sldMk cId="582295167" sldId="420"/>
            <ac:cxnSpMk id="162" creationId="{BEE8F9E3-CC44-4642-8FB0-CBB1A37E66DD}"/>
          </ac:cxnSpMkLst>
        </pc:cxnChg>
        <pc:cxnChg chg="add ord">
          <ac:chgData name="Troels Mortensen (TRMO) | VIA" userId="48eeef65-5bf8-474b-9082-b56af31dd25e" providerId="ADAL" clId="{0B883AC1-2A1B-44B3-997B-81EC95B507F4}" dt="2019-03-02T17:04:32.189" v="3505" actId="167"/>
          <ac:cxnSpMkLst>
            <pc:docMk/>
            <pc:sldMk cId="582295167" sldId="420"/>
            <ac:cxnSpMk id="164" creationId="{6AB3FF01-4D1D-4742-A62D-1A2795320473}"/>
          </ac:cxnSpMkLst>
        </pc:cxnChg>
        <pc:cxnChg chg="add ord">
          <ac:chgData name="Troels Mortensen (TRMO) | VIA" userId="48eeef65-5bf8-474b-9082-b56af31dd25e" providerId="ADAL" clId="{0B883AC1-2A1B-44B3-997B-81EC95B507F4}" dt="2019-03-02T17:04:32.189" v="3505" actId="167"/>
          <ac:cxnSpMkLst>
            <pc:docMk/>
            <pc:sldMk cId="582295167" sldId="420"/>
            <ac:cxnSpMk id="165" creationId="{EC3A6D65-532D-4DE4-8805-CB5A5A5D8B3F}"/>
          </ac:cxnSpMkLst>
        </pc:cxnChg>
      </pc:sldChg>
      <pc:sldChg chg="addSp delSp modSp add modTransition">
        <pc:chgData name="Troels Mortensen (TRMO) | VIA" userId="48eeef65-5bf8-474b-9082-b56af31dd25e" providerId="ADAL" clId="{0B883AC1-2A1B-44B3-997B-81EC95B507F4}" dt="2019-03-02T17:06:12" v="3539" actId="14100"/>
        <pc:sldMkLst>
          <pc:docMk/>
          <pc:sldMk cId="3269509128" sldId="421"/>
        </pc:sldMkLst>
        <pc:spChg chg="mod">
          <ac:chgData name="Troels Mortensen (TRMO) | VIA" userId="48eeef65-5bf8-474b-9082-b56af31dd25e" providerId="ADAL" clId="{0B883AC1-2A1B-44B3-997B-81EC95B507F4}" dt="2019-03-02T17:05:56.775" v="3533" actId="14100"/>
          <ac:spMkLst>
            <pc:docMk/>
            <pc:sldMk cId="3269509128" sldId="421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35.460" v="3507" actId="167"/>
          <ac:spMkLst>
            <pc:docMk/>
            <pc:sldMk cId="3269509128" sldId="421"/>
            <ac:spMk id="145" creationId="{10161EEE-2F20-45D0-9E36-41EC6311D101}"/>
          </ac:spMkLst>
        </pc:spChg>
        <pc:spChg chg="add ord">
          <ac:chgData name="Troels Mortensen (TRMO) | VIA" userId="48eeef65-5bf8-474b-9082-b56af31dd25e" providerId="ADAL" clId="{0B883AC1-2A1B-44B3-997B-81EC95B507F4}" dt="2019-03-02T17:04:35.460" v="3507" actId="167"/>
          <ac:spMkLst>
            <pc:docMk/>
            <pc:sldMk cId="3269509128" sldId="421"/>
            <ac:spMk id="155" creationId="{C9032F9F-61BC-464A-95FA-1349677EEE60}"/>
          </ac:spMkLst>
        </pc:spChg>
        <pc:spChg chg="add ord">
          <ac:chgData name="Troels Mortensen (TRMO) | VIA" userId="48eeef65-5bf8-474b-9082-b56af31dd25e" providerId="ADAL" clId="{0B883AC1-2A1B-44B3-997B-81EC95B507F4}" dt="2019-03-02T17:04:35.460" v="3507" actId="167"/>
          <ac:spMkLst>
            <pc:docMk/>
            <pc:sldMk cId="3269509128" sldId="421"/>
            <ac:spMk id="163" creationId="{7EB7AC29-AEEC-42E9-BF5E-ABE2A5D11648}"/>
          </ac:spMkLst>
        </pc:spChg>
        <pc:spChg chg="add del mod">
          <ac:chgData name="Troels Mortensen (TRMO) | VIA" userId="48eeef65-5bf8-474b-9082-b56af31dd25e" providerId="ADAL" clId="{0B883AC1-2A1B-44B3-997B-81EC95B507F4}" dt="2019-03-02T17:06:01.126" v="3536" actId="478"/>
          <ac:spMkLst>
            <pc:docMk/>
            <pc:sldMk cId="3269509128" sldId="421"/>
            <ac:spMk id="169" creationId="{1571562E-D546-4953-A3C7-1244CA562719}"/>
          </ac:spMkLst>
        </pc:spChg>
        <pc:spChg chg="add mod">
          <ac:chgData name="Troels Mortensen (TRMO) | VIA" userId="48eeef65-5bf8-474b-9082-b56af31dd25e" providerId="ADAL" clId="{0B883AC1-2A1B-44B3-997B-81EC95B507F4}" dt="2019-03-02T17:06:12" v="3539" actId="14100"/>
          <ac:spMkLst>
            <pc:docMk/>
            <pc:sldMk cId="3269509128" sldId="421"/>
            <ac:spMk id="170" creationId="{5FBB7253-5BC1-4B55-A1E7-F0662CB15C65}"/>
          </ac:spMkLst>
        </pc:spChg>
        <pc:grpChg chg="add ord">
          <ac:chgData name="Troels Mortensen (TRMO) | VIA" userId="48eeef65-5bf8-474b-9082-b56af31dd25e" providerId="ADAL" clId="{0B883AC1-2A1B-44B3-997B-81EC95B507F4}" dt="2019-03-02T17:04:35.460" v="3507" actId="167"/>
          <ac:grpSpMkLst>
            <pc:docMk/>
            <pc:sldMk cId="3269509128" sldId="421"/>
            <ac:grpSpMk id="136" creationId="{A7EE8B05-B7F3-436B-8161-E24882439F0A}"/>
          </ac:grpSpMkLst>
        </pc:grpChg>
        <pc:grpChg chg="add ord">
          <ac:chgData name="Troels Mortensen (TRMO) | VIA" userId="48eeef65-5bf8-474b-9082-b56af31dd25e" providerId="ADAL" clId="{0B883AC1-2A1B-44B3-997B-81EC95B507F4}" dt="2019-03-02T17:04:35.460" v="3507" actId="167"/>
          <ac:grpSpMkLst>
            <pc:docMk/>
            <pc:sldMk cId="3269509128" sldId="421"/>
            <ac:grpSpMk id="140" creationId="{23D44776-9872-4C1A-81E4-635001FF1C1A}"/>
          </ac:grpSpMkLst>
        </pc:grpChg>
        <pc:grpChg chg="add ord">
          <ac:chgData name="Troels Mortensen (TRMO) | VIA" userId="48eeef65-5bf8-474b-9082-b56af31dd25e" providerId="ADAL" clId="{0B883AC1-2A1B-44B3-997B-81EC95B507F4}" dt="2019-03-02T17:04:35.460" v="3507" actId="167"/>
          <ac:grpSpMkLst>
            <pc:docMk/>
            <pc:sldMk cId="3269509128" sldId="421"/>
            <ac:grpSpMk id="146" creationId="{502B71A8-F0F6-4D5C-82F8-EE7390C30506}"/>
          </ac:grpSpMkLst>
        </pc:grpChg>
        <pc:grpChg chg="add ord">
          <ac:chgData name="Troels Mortensen (TRMO) | VIA" userId="48eeef65-5bf8-474b-9082-b56af31dd25e" providerId="ADAL" clId="{0B883AC1-2A1B-44B3-997B-81EC95B507F4}" dt="2019-03-02T17:04:35.460" v="3507" actId="167"/>
          <ac:grpSpMkLst>
            <pc:docMk/>
            <pc:sldMk cId="3269509128" sldId="421"/>
            <ac:grpSpMk id="150" creationId="{946586F3-8347-4C1D-AFC9-CA23FE6C56DE}"/>
          </ac:grpSpMkLst>
        </pc:grpChg>
        <pc:grpChg chg="add ord">
          <ac:chgData name="Troels Mortensen (TRMO) | VIA" userId="48eeef65-5bf8-474b-9082-b56af31dd25e" providerId="ADAL" clId="{0B883AC1-2A1B-44B3-997B-81EC95B507F4}" dt="2019-03-02T17:04:35.460" v="3507" actId="167"/>
          <ac:grpSpMkLst>
            <pc:docMk/>
            <pc:sldMk cId="3269509128" sldId="421"/>
            <ac:grpSpMk id="158" creationId="{9228FF2F-8369-4638-83B8-3ED2B42AA214}"/>
          </ac:grpSpMkLst>
        </pc:grpChg>
        <pc:grpChg chg="add ord">
          <ac:chgData name="Troels Mortensen (TRMO) | VIA" userId="48eeef65-5bf8-474b-9082-b56af31dd25e" providerId="ADAL" clId="{0B883AC1-2A1B-44B3-997B-81EC95B507F4}" dt="2019-03-02T17:04:35.460" v="3507" actId="167"/>
          <ac:grpSpMkLst>
            <pc:docMk/>
            <pc:sldMk cId="3269509128" sldId="421"/>
            <ac:grpSpMk id="166" creationId="{535177F0-B0B3-49BA-B064-DABE939B4FF7}"/>
          </ac:grpSpMkLst>
        </pc:grpChg>
        <pc:cxnChg chg="add ord">
          <ac:chgData name="Troels Mortensen (TRMO) | VIA" userId="48eeef65-5bf8-474b-9082-b56af31dd25e" providerId="ADAL" clId="{0B883AC1-2A1B-44B3-997B-81EC95B507F4}" dt="2019-03-02T17:04:35.460" v="3507" actId="167"/>
          <ac:cxnSpMkLst>
            <pc:docMk/>
            <pc:sldMk cId="3269509128" sldId="421"/>
            <ac:cxnSpMk id="144" creationId="{1C91655F-6A8B-473A-9419-052814F88DC9}"/>
          </ac:cxnSpMkLst>
        </pc:cxnChg>
        <pc:cxnChg chg="add ord">
          <ac:chgData name="Troels Mortensen (TRMO) | VIA" userId="48eeef65-5bf8-474b-9082-b56af31dd25e" providerId="ADAL" clId="{0B883AC1-2A1B-44B3-997B-81EC95B507F4}" dt="2019-03-02T17:04:35.460" v="3507" actId="167"/>
          <ac:cxnSpMkLst>
            <pc:docMk/>
            <pc:sldMk cId="3269509128" sldId="421"/>
            <ac:cxnSpMk id="154" creationId="{ACDDFC8E-843E-4E9E-9EE5-BCC01E4457DE}"/>
          </ac:cxnSpMkLst>
        </pc:cxnChg>
        <pc:cxnChg chg="add ord">
          <ac:chgData name="Troels Mortensen (TRMO) | VIA" userId="48eeef65-5bf8-474b-9082-b56af31dd25e" providerId="ADAL" clId="{0B883AC1-2A1B-44B3-997B-81EC95B507F4}" dt="2019-03-02T17:04:35.460" v="3507" actId="167"/>
          <ac:cxnSpMkLst>
            <pc:docMk/>
            <pc:sldMk cId="3269509128" sldId="421"/>
            <ac:cxnSpMk id="156" creationId="{15F8ABB5-73AE-4B83-8F1E-829C254DD69C}"/>
          </ac:cxnSpMkLst>
        </pc:cxnChg>
        <pc:cxnChg chg="add ord">
          <ac:chgData name="Troels Mortensen (TRMO) | VIA" userId="48eeef65-5bf8-474b-9082-b56af31dd25e" providerId="ADAL" clId="{0B883AC1-2A1B-44B3-997B-81EC95B507F4}" dt="2019-03-02T17:04:35.460" v="3507" actId="167"/>
          <ac:cxnSpMkLst>
            <pc:docMk/>
            <pc:sldMk cId="3269509128" sldId="421"/>
            <ac:cxnSpMk id="157" creationId="{EBA121D1-FBE2-4CC5-87D5-FE523FE65340}"/>
          </ac:cxnSpMkLst>
        </pc:cxnChg>
        <pc:cxnChg chg="add ord">
          <ac:chgData name="Troels Mortensen (TRMO) | VIA" userId="48eeef65-5bf8-474b-9082-b56af31dd25e" providerId="ADAL" clId="{0B883AC1-2A1B-44B3-997B-81EC95B507F4}" dt="2019-03-02T17:04:35.460" v="3507" actId="167"/>
          <ac:cxnSpMkLst>
            <pc:docMk/>
            <pc:sldMk cId="3269509128" sldId="421"/>
            <ac:cxnSpMk id="162" creationId="{6B6CBCD1-2FC4-4E8D-928E-A03F8995EE40}"/>
          </ac:cxnSpMkLst>
        </pc:cxnChg>
        <pc:cxnChg chg="add ord">
          <ac:chgData name="Troels Mortensen (TRMO) | VIA" userId="48eeef65-5bf8-474b-9082-b56af31dd25e" providerId="ADAL" clId="{0B883AC1-2A1B-44B3-997B-81EC95B507F4}" dt="2019-03-02T17:04:35.460" v="3507" actId="167"/>
          <ac:cxnSpMkLst>
            <pc:docMk/>
            <pc:sldMk cId="3269509128" sldId="421"/>
            <ac:cxnSpMk id="164" creationId="{A680F0C1-9ABC-4AAA-A2E7-518A8409A586}"/>
          </ac:cxnSpMkLst>
        </pc:cxnChg>
        <pc:cxnChg chg="add ord">
          <ac:chgData name="Troels Mortensen (TRMO) | VIA" userId="48eeef65-5bf8-474b-9082-b56af31dd25e" providerId="ADAL" clId="{0B883AC1-2A1B-44B3-997B-81EC95B507F4}" dt="2019-03-02T17:04:35.460" v="3507" actId="167"/>
          <ac:cxnSpMkLst>
            <pc:docMk/>
            <pc:sldMk cId="3269509128" sldId="421"/>
            <ac:cxnSpMk id="165" creationId="{5F850CE0-E9F3-4DF2-A877-2A1BE4747782}"/>
          </ac:cxnSpMkLst>
        </pc:cxnChg>
      </pc:sldChg>
      <pc:sldChg chg="addSp modSp add modTransition">
        <pc:chgData name="Troels Mortensen (TRMO) | VIA" userId="48eeef65-5bf8-474b-9082-b56af31dd25e" providerId="ADAL" clId="{0B883AC1-2A1B-44B3-997B-81EC95B507F4}" dt="2019-03-02T17:06:18.301" v="3540" actId="1076"/>
        <pc:sldMkLst>
          <pc:docMk/>
          <pc:sldMk cId="1658290767" sldId="422"/>
        </pc:sldMkLst>
        <pc:spChg chg="mod">
          <ac:chgData name="Troels Mortensen (TRMO) | VIA" userId="48eeef65-5bf8-474b-9082-b56af31dd25e" providerId="ADAL" clId="{0B883AC1-2A1B-44B3-997B-81EC95B507F4}" dt="2019-03-02T17:06:18.301" v="3540" actId="1076"/>
          <ac:spMkLst>
            <pc:docMk/>
            <pc:sldMk cId="1658290767" sldId="422"/>
            <ac:spMk id="9" creationId="{C7A7C7D3-9D9A-48CC-86C5-1E68A9883227}"/>
          </ac:spMkLst>
        </pc:spChg>
        <pc:spChg chg="add ord">
          <ac:chgData name="Troels Mortensen (TRMO) | VIA" userId="48eeef65-5bf8-474b-9082-b56af31dd25e" providerId="ADAL" clId="{0B883AC1-2A1B-44B3-997B-81EC95B507F4}" dt="2019-03-02T17:04:46.955" v="3510" actId="167"/>
          <ac:spMkLst>
            <pc:docMk/>
            <pc:sldMk cId="1658290767" sldId="422"/>
            <ac:spMk id="145" creationId="{FF97F7C4-E1FA-4478-B4F6-CD68619EE98B}"/>
          </ac:spMkLst>
        </pc:spChg>
        <pc:spChg chg="add ord">
          <ac:chgData name="Troels Mortensen (TRMO) | VIA" userId="48eeef65-5bf8-474b-9082-b56af31dd25e" providerId="ADAL" clId="{0B883AC1-2A1B-44B3-997B-81EC95B507F4}" dt="2019-03-02T17:04:46.955" v="3510" actId="167"/>
          <ac:spMkLst>
            <pc:docMk/>
            <pc:sldMk cId="1658290767" sldId="422"/>
            <ac:spMk id="155" creationId="{D00BE94B-4699-463D-9677-5313738A48E3}"/>
          </ac:spMkLst>
        </pc:spChg>
        <pc:spChg chg="add ord">
          <ac:chgData name="Troels Mortensen (TRMO) | VIA" userId="48eeef65-5bf8-474b-9082-b56af31dd25e" providerId="ADAL" clId="{0B883AC1-2A1B-44B3-997B-81EC95B507F4}" dt="2019-03-02T17:04:46.955" v="3510" actId="167"/>
          <ac:spMkLst>
            <pc:docMk/>
            <pc:sldMk cId="1658290767" sldId="422"/>
            <ac:spMk id="163" creationId="{525272D6-AC72-4648-9F4C-2664C5E69AF4}"/>
          </ac:spMkLst>
        </pc:spChg>
        <pc:grpChg chg="add ord">
          <ac:chgData name="Troels Mortensen (TRMO) | VIA" userId="48eeef65-5bf8-474b-9082-b56af31dd25e" providerId="ADAL" clId="{0B883AC1-2A1B-44B3-997B-81EC95B507F4}" dt="2019-03-02T17:04:46.955" v="3510" actId="167"/>
          <ac:grpSpMkLst>
            <pc:docMk/>
            <pc:sldMk cId="1658290767" sldId="422"/>
            <ac:grpSpMk id="136" creationId="{C4335C5B-5BAA-467E-831A-977EAFD0B027}"/>
          </ac:grpSpMkLst>
        </pc:grpChg>
        <pc:grpChg chg="add ord">
          <ac:chgData name="Troels Mortensen (TRMO) | VIA" userId="48eeef65-5bf8-474b-9082-b56af31dd25e" providerId="ADAL" clId="{0B883AC1-2A1B-44B3-997B-81EC95B507F4}" dt="2019-03-02T17:04:46.955" v="3510" actId="167"/>
          <ac:grpSpMkLst>
            <pc:docMk/>
            <pc:sldMk cId="1658290767" sldId="422"/>
            <ac:grpSpMk id="140" creationId="{109115E9-442A-4656-B9C7-DEB611744497}"/>
          </ac:grpSpMkLst>
        </pc:grpChg>
        <pc:grpChg chg="add ord">
          <ac:chgData name="Troels Mortensen (TRMO) | VIA" userId="48eeef65-5bf8-474b-9082-b56af31dd25e" providerId="ADAL" clId="{0B883AC1-2A1B-44B3-997B-81EC95B507F4}" dt="2019-03-02T17:04:46.955" v="3510" actId="167"/>
          <ac:grpSpMkLst>
            <pc:docMk/>
            <pc:sldMk cId="1658290767" sldId="422"/>
            <ac:grpSpMk id="146" creationId="{32BE7956-D7F4-41C6-8EEB-611EDF928179}"/>
          </ac:grpSpMkLst>
        </pc:grpChg>
        <pc:grpChg chg="add ord">
          <ac:chgData name="Troels Mortensen (TRMO) | VIA" userId="48eeef65-5bf8-474b-9082-b56af31dd25e" providerId="ADAL" clId="{0B883AC1-2A1B-44B3-997B-81EC95B507F4}" dt="2019-03-02T17:04:46.955" v="3510" actId="167"/>
          <ac:grpSpMkLst>
            <pc:docMk/>
            <pc:sldMk cId="1658290767" sldId="422"/>
            <ac:grpSpMk id="150" creationId="{28DEFEAD-1286-45A3-9BB2-93234DF06C48}"/>
          </ac:grpSpMkLst>
        </pc:grpChg>
        <pc:grpChg chg="add ord">
          <ac:chgData name="Troels Mortensen (TRMO) | VIA" userId="48eeef65-5bf8-474b-9082-b56af31dd25e" providerId="ADAL" clId="{0B883AC1-2A1B-44B3-997B-81EC95B507F4}" dt="2019-03-02T17:04:46.955" v="3510" actId="167"/>
          <ac:grpSpMkLst>
            <pc:docMk/>
            <pc:sldMk cId="1658290767" sldId="422"/>
            <ac:grpSpMk id="158" creationId="{4786A6BD-FF4D-4C1E-86EA-52B4FBBB26F3}"/>
          </ac:grpSpMkLst>
        </pc:grpChg>
        <pc:grpChg chg="add ord">
          <ac:chgData name="Troels Mortensen (TRMO) | VIA" userId="48eeef65-5bf8-474b-9082-b56af31dd25e" providerId="ADAL" clId="{0B883AC1-2A1B-44B3-997B-81EC95B507F4}" dt="2019-03-02T17:04:46.955" v="3510" actId="167"/>
          <ac:grpSpMkLst>
            <pc:docMk/>
            <pc:sldMk cId="1658290767" sldId="422"/>
            <ac:grpSpMk id="166" creationId="{14C8D210-45D1-4CE1-A9EA-31A893D15E54}"/>
          </ac:grpSpMkLst>
        </pc:grpChg>
        <pc:cxnChg chg="add ord">
          <ac:chgData name="Troels Mortensen (TRMO) | VIA" userId="48eeef65-5bf8-474b-9082-b56af31dd25e" providerId="ADAL" clId="{0B883AC1-2A1B-44B3-997B-81EC95B507F4}" dt="2019-03-02T17:04:46.955" v="3510" actId="167"/>
          <ac:cxnSpMkLst>
            <pc:docMk/>
            <pc:sldMk cId="1658290767" sldId="422"/>
            <ac:cxnSpMk id="144" creationId="{9695E4DB-5F74-4730-9C2A-6F1EF089A83D}"/>
          </ac:cxnSpMkLst>
        </pc:cxnChg>
        <pc:cxnChg chg="add ord">
          <ac:chgData name="Troels Mortensen (TRMO) | VIA" userId="48eeef65-5bf8-474b-9082-b56af31dd25e" providerId="ADAL" clId="{0B883AC1-2A1B-44B3-997B-81EC95B507F4}" dt="2019-03-02T17:04:46.955" v="3510" actId="167"/>
          <ac:cxnSpMkLst>
            <pc:docMk/>
            <pc:sldMk cId="1658290767" sldId="422"/>
            <ac:cxnSpMk id="154" creationId="{29AC4CB1-ADDF-4A29-AEFF-284E0AD12C80}"/>
          </ac:cxnSpMkLst>
        </pc:cxnChg>
        <pc:cxnChg chg="add ord">
          <ac:chgData name="Troels Mortensen (TRMO) | VIA" userId="48eeef65-5bf8-474b-9082-b56af31dd25e" providerId="ADAL" clId="{0B883AC1-2A1B-44B3-997B-81EC95B507F4}" dt="2019-03-02T17:04:46.955" v="3510" actId="167"/>
          <ac:cxnSpMkLst>
            <pc:docMk/>
            <pc:sldMk cId="1658290767" sldId="422"/>
            <ac:cxnSpMk id="156" creationId="{CAAD42F1-A74E-4C18-A979-D5B6D022777E}"/>
          </ac:cxnSpMkLst>
        </pc:cxnChg>
        <pc:cxnChg chg="add ord">
          <ac:chgData name="Troels Mortensen (TRMO) | VIA" userId="48eeef65-5bf8-474b-9082-b56af31dd25e" providerId="ADAL" clId="{0B883AC1-2A1B-44B3-997B-81EC95B507F4}" dt="2019-03-02T17:04:46.955" v="3510" actId="167"/>
          <ac:cxnSpMkLst>
            <pc:docMk/>
            <pc:sldMk cId="1658290767" sldId="422"/>
            <ac:cxnSpMk id="157" creationId="{2F0A38B2-B3FE-4F5E-9BC8-E73279787F62}"/>
          </ac:cxnSpMkLst>
        </pc:cxnChg>
        <pc:cxnChg chg="add ord">
          <ac:chgData name="Troels Mortensen (TRMO) | VIA" userId="48eeef65-5bf8-474b-9082-b56af31dd25e" providerId="ADAL" clId="{0B883AC1-2A1B-44B3-997B-81EC95B507F4}" dt="2019-03-02T17:04:46.955" v="3510" actId="167"/>
          <ac:cxnSpMkLst>
            <pc:docMk/>
            <pc:sldMk cId="1658290767" sldId="422"/>
            <ac:cxnSpMk id="162" creationId="{BF83CE17-3867-415A-86F3-EA4DC2E1904C}"/>
          </ac:cxnSpMkLst>
        </pc:cxnChg>
        <pc:cxnChg chg="add ord">
          <ac:chgData name="Troels Mortensen (TRMO) | VIA" userId="48eeef65-5bf8-474b-9082-b56af31dd25e" providerId="ADAL" clId="{0B883AC1-2A1B-44B3-997B-81EC95B507F4}" dt="2019-03-02T17:04:46.955" v="3510" actId="167"/>
          <ac:cxnSpMkLst>
            <pc:docMk/>
            <pc:sldMk cId="1658290767" sldId="422"/>
            <ac:cxnSpMk id="164" creationId="{0F0CBF1F-46D1-4CFB-935E-1C392D091282}"/>
          </ac:cxnSpMkLst>
        </pc:cxnChg>
        <pc:cxnChg chg="add ord">
          <ac:chgData name="Troels Mortensen (TRMO) | VIA" userId="48eeef65-5bf8-474b-9082-b56af31dd25e" providerId="ADAL" clId="{0B883AC1-2A1B-44B3-997B-81EC95B507F4}" dt="2019-03-02T17:04:46.955" v="3510" actId="167"/>
          <ac:cxnSpMkLst>
            <pc:docMk/>
            <pc:sldMk cId="1658290767" sldId="422"/>
            <ac:cxnSpMk id="165" creationId="{37902A59-0D21-4282-B480-9B4808CB4F58}"/>
          </ac:cxnSpMkLst>
        </pc:cxnChg>
      </pc:sldChg>
      <pc:sldChg chg="addSp delSp modSp add modTransition modAnim">
        <pc:chgData name="Troels Mortensen (TRMO) | VIA" userId="48eeef65-5bf8-474b-9082-b56af31dd25e" providerId="ADAL" clId="{0B883AC1-2A1B-44B3-997B-81EC95B507F4}" dt="2019-03-03T09:36:09.047" v="3610"/>
        <pc:sldMkLst>
          <pc:docMk/>
          <pc:sldMk cId="4125340276" sldId="423"/>
        </pc:sldMkLst>
        <pc:spChg chg="mod">
          <ac:chgData name="Troels Mortensen (TRMO) | VIA" userId="48eeef65-5bf8-474b-9082-b56af31dd25e" providerId="ADAL" clId="{0B883AC1-2A1B-44B3-997B-81EC95B507F4}" dt="2019-03-02T16:41:34.964" v="2017" actId="1076"/>
          <ac:spMkLst>
            <pc:docMk/>
            <pc:sldMk cId="4125340276" sldId="423"/>
            <ac:spMk id="5" creationId="{F236238D-0036-436B-85AF-C0B12E9369AC}"/>
          </ac:spMkLst>
        </pc:spChg>
        <pc:spChg chg="add mod">
          <ac:chgData name="Troels Mortensen (TRMO) | VIA" userId="48eeef65-5bf8-474b-9082-b56af31dd25e" providerId="ADAL" clId="{0B883AC1-2A1B-44B3-997B-81EC95B507F4}" dt="2019-03-03T09:35:47.817" v="3562" actId="208"/>
          <ac:spMkLst>
            <pc:docMk/>
            <pc:sldMk cId="4125340276" sldId="423"/>
            <ac:spMk id="7" creationId="{3A6AC337-14F5-4687-A06F-D2CDD9351861}"/>
          </ac:spMkLst>
        </pc:spChg>
        <pc:spChg chg="del">
          <ac:chgData name="Troels Mortensen (TRMO) | VIA" userId="48eeef65-5bf8-474b-9082-b56af31dd25e" providerId="ADAL" clId="{0B883AC1-2A1B-44B3-997B-81EC95B507F4}" dt="2019-03-02T16:41:36.461" v="2018" actId="478"/>
          <ac:spMkLst>
            <pc:docMk/>
            <pc:sldMk cId="4125340276" sldId="423"/>
            <ac:spMk id="9" creationId="{C7A7C7D3-9D9A-48CC-86C5-1E68A9883227}"/>
          </ac:spMkLst>
        </pc:spChg>
        <pc:spChg chg="add mod">
          <ac:chgData name="Troels Mortensen (TRMO) | VIA" userId="48eeef65-5bf8-474b-9082-b56af31dd25e" providerId="ADAL" clId="{0B883AC1-2A1B-44B3-997B-81EC95B507F4}" dt="2019-03-03T09:36:04.077" v="3609" actId="207"/>
          <ac:spMkLst>
            <pc:docMk/>
            <pc:sldMk cId="4125340276" sldId="423"/>
            <ac:spMk id="10" creationId="{9AAB534A-C391-4D74-BF03-995FABEED6CB}"/>
          </ac:spMkLst>
        </pc:spChg>
        <pc:picChg chg="add del mod">
          <ac:chgData name="Troels Mortensen (TRMO) | VIA" userId="48eeef65-5bf8-474b-9082-b56af31dd25e" providerId="ADAL" clId="{0B883AC1-2A1B-44B3-997B-81EC95B507F4}" dt="2019-03-02T16:42:16.586" v="2025" actId="478"/>
          <ac:picMkLst>
            <pc:docMk/>
            <pc:sldMk cId="4125340276" sldId="423"/>
            <ac:picMk id="6" creationId="{73E43647-E7CB-4D3B-B6D1-279D50401632}"/>
          </ac:picMkLst>
        </pc:picChg>
      </pc:sldChg>
      <pc:sldChg chg="addSp modSp add modTransition">
        <pc:chgData name="Troels Mortensen (TRMO) | VIA" userId="48eeef65-5bf8-474b-9082-b56af31dd25e" providerId="ADAL" clId="{0B883AC1-2A1B-44B3-997B-81EC95B507F4}" dt="2019-03-04T07:48:35.243" v="3809" actId="1076"/>
        <pc:sldMkLst>
          <pc:docMk/>
          <pc:sldMk cId="124049772" sldId="424"/>
        </pc:sldMkLst>
        <pc:spChg chg="add mod">
          <ac:chgData name="Troels Mortensen (TRMO) | VIA" userId="48eeef65-5bf8-474b-9082-b56af31dd25e" providerId="ADAL" clId="{0B883AC1-2A1B-44B3-997B-81EC95B507F4}" dt="2019-03-04T07:48:35.243" v="3809" actId="1076"/>
          <ac:spMkLst>
            <pc:docMk/>
            <pc:sldMk cId="124049772" sldId="424"/>
            <ac:spMk id="7" creationId="{33112858-5B14-4A30-AD49-2F7FB6A9E892}"/>
          </ac:spMkLst>
        </pc:spChg>
      </pc:sldChg>
      <pc:sldChg chg="addSp delSp 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3955737850" sldId="425"/>
        </pc:sldMkLst>
        <pc:spChg chg="mod">
          <ac:chgData name="Troels Mortensen (TRMO) | VIA" userId="48eeef65-5bf8-474b-9082-b56af31dd25e" providerId="ADAL" clId="{0B883AC1-2A1B-44B3-997B-81EC95B507F4}" dt="2019-03-02T16:42:52.791" v="2035" actId="1076"/>
          <ac:spMkLst>
            <pc:docMk/>
            <pc:sldMk cId="3955737850" sldId="425"/>
            <ac:spMk id="7" creationId="{33112858-5B14-4A30-AD49-2F7FB6A9E892}"/>
          </ac:spMkLst>
        </pc:spChg>
        <pc:picChg chg="del">
          <ac:chgData name="Troels Mortensen (TRMO) | VIA" userId="48eeef65-5bf8-474b-9082-b56af31dd25e" providerId="ADAL" clId="{0B883AC1-2A1B-44B3-997B-81EC95B507F4}" dt="2019-03-02T16:43:06.844" v="2036" actId="478"/>
          <ac:picMkLst>
            <pc:docMk/>
            <pc:sldMk cId="3955737850" sldId="425"/>
            <ac:picMk id="6" creationId="{73E43647-E7CB-4D3B-B6D1-279D50401632}"/>
          </ac:picMkLst>
        </pc:picChg>
        <pc:picChg chg="add mod">
          <ac:chgData name="Troels Mortensen (TRMO) | VIA" userId="48eeef65-5bf8-474b-9082-b56af31dd25e" providerId="ADAL" clId="{0B883AC1-2A1B-44B3-997B-81EC95B507F4}" dt="2019-03-02T16:43:14.618" v="2041" actId="1582"/>
          <ac:picMkLst>
            <pc:docMk/>
            <pc:sldMk cId="3955737850" sldId="425"/>
            <ac:picMk id="9" creationId="{61F2F6C0-8C12-4A4B-A06C-A7ECB74B5584}"/>
          </ac:picMkLst>
        </pc:picChg>
      </pc:sldChg>
      <pc:sldChg chg="addSp delSp 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1234277251" sldId="426"/>
        </pc:sldMkLst>
        <pc:spChg chg="del">
          <ac:chgData name="Troels Mortensen (TRMO) | VIA" userId="48eeef65-5bf8-474b-9082-b56af31dd25e" providerId="ADAL" clId="{0B883AC1-2A1B-44B3-997B-81EC95B507F4}" dt="2019-03-02T16:44:13.764" v="2052" actId="478"/>
          <ac:spMkLst>
            <pc:docMk/>
            <pc:sldMk cId="1234277251" sldId="426"/>
            <ac:spMk id="5" creationId="{F236238D-0036-436B-85AF-C0B12E9369AC}"/>
          </ac:spMkLst>
        </pc:spChg>
        <pc:spChg chg="add mod ord">
          <ac:chgData name="Troels Mortensen (TRMO) | VIA" userId="48eeef65-5bf8-474b-9082-b56af31dd25e" providerId="ADAL" clId="{0B883AC1-2A1B-44B3-997B-81EC95B507F4}" dt="2019-03-02T16:44:33.382" v="2061" actId="14100"/>
          <ac:spMkLst>
            <pc:docMk/>
            <pc:sldMk cId="1234277251" sldId="426"/>
            <ac:spMk id="6" creationId="{124F3034-3FBD-4CBA-A3D2-EEEE26AB8815}"/>
          </ac:spMkLst>
        </pc:spChg>
        <pc:spChg chg="mod">
          <ac:chgData name="Troels Mortensen (TRMO) | VIA" userId="48eeef65-5bf8-474b-9082-b56af31dd25e" providerId="ADAL" clId="{0B883AC1-2A1B-44B3-997B-81EC95B507F4}" dt="2019-03-02T16:43:30.674" v="2046" actId="688"/>
          <ac:spMkLst>
            <pc:docMk/>
            <pc:sldMk cId="1234277251" sldId="426"/>
            <ac:spMk id="7" creationId="{33112858-5B14-4A30-AD49-2F7FB6A9E892}"/>
          </ac:spMkLst>
        </pc:spChg>
        <pc:spChg chg="add mod ord">
          <ac:chgData name="Troels Mortensen (TRMO) | VIA" userId="48eeef65-5bf8-474b-9082-b56af31dd25e" providerId="ADAL" clId="{0B883AC1-2A1B-44B3-997B-81EC95B507F4}" dt="2019-03-02T16:44:46.024" v="2066" actId="1076"/>
          <ac:spMkLst>
            <pc:docMk/>
            <pc:sldMk cId="1234277251" sldId="426"/>
            <ac:spMk id="10" creationId="{A5B76DF1-6BF2-4334-90B4-24E921180B29}"/>
          </ac:spMkLst>
        </pc:spChg>
        <pc:grpChg chg="mod">
          <ac:chgData name="Troels Mortensen (TRMO) | VIA" userId="48eeef65-5bf8-474b-9082-b56af31dd25e" providerId="ADAL" clId="{0B883AC1-2A1B-44B3-997B-81EC95B507F4}" dt="2019-03-02T16:43:28.836" v="2045" actId="1076"/>
          <ac:grpSpMkLst>
            <pc:docMk/>
            <pc:sldMk cId="1234277251" sldId="426"/>
            <ac:grpSpMk id="75" creationId="{7953970D-5C74-4522-B436-419E1AEDA5C2}"/>
          </ac:grpSpMkLst>
        </pc:grpChg>
        <pc:picChg chg="del">
          <ac:chgData name="Troels Mortensen (TRMO) | VIA" userId="48eeef65-5bf8-474b-9082-b56af31dd25e" providerId="ADAL" clId="{0B883AC1-2A1B-44B3-997B-81EC95B507F4}" dt="2019-03-02T16:44:02.009" v="2047" actId="478"/>
          <ac:picMkLst>
            <pc:docMk/>
            <pc:sldMk cId="1234277251" sldId="426"/>
            <ac:picMk id="9" creationId="{61F2F6C0-8C12-4A4B-A06C-A7ECB74B5584}"/>
          </ac:picMkLst>
        </pc:picChg>
        <pc:cxnChg chg="mod">
          <ac:chgData name="Troels Mortensen (TRMO) | VIA" userId="48eeef65-5bf8-474b-9082-b56af31dd25e" providerId="ADAL" clId="{0B883AC1-2A1B-44B3-997B-81EC95B507F4}" dt="2019-03-02T16:43:28.836" v="2045" actId="1076"/>
          <ac:cxnSpMkLst>
            <pc:docMk/>
            <pc:sldMk cId="1234277251" sldId="426"/>
            <ac:cxnSpMk id="8" creationId="{554084F3-29C3-44C7-A2A8-C2C0318959F4}"/>
          </ac:cxnSpMkLst>
        </pc:cxnChg>
        <pc:cxnChg chg="mod">
          <ac:chgData name="Troels Mortensen (TRMO) | VIA" userId="48eeef65-5bf8-474b-9082-b56af31dd25e" providerId="ADAL" clId="{0B883AC1-2A1B-44B3-997B-81EC95B507F4}" dt="2019-03-02T16:43:28.836" v="2045" actId="1076"/>
          <ac:cxnSpMkLst>
            <pc:docMk/>
            <pc:sldMk cId="1234277251" sldId="426"/>
            <ac:cxnSpMk id="79" creationId="{65922588-E0AF-4F73-8EB0-F8AFCB736404}"/>
          </ac:cxnSpMkLst>
        </pc:cxnChg>
        <pc:cxnChg chg="mod">
          <ac:chgData name="Troels Mortensen (TRMO) | VIA" userId="48eeef65-5bf8-474b-9082-b56af31dd25e" providerId="ADAL" clId="{0B883AC1-2A1B-44B3-997B-81EC95B507F4}" dt="2019-03-02T16:43:28.836" v="2045" actId="1076"/>
          <ac:cxnSpMkLst>
            <pc:docMk/>
            <pc:sldMk cId="1234277251" sldId="426"/>
            <ac:cxnSpMk id="81" creationId="{D9FE9541-2AFE-4B6C-9189-3EB772D37FEE}"/>
          </ac:cxnSpMkLst>
        </pc:cxnChg>
      </pc:sldChg>
      <pc:sldChg chg="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3661008397" sldId="427"/>
        </pc:sldMkLst>
        <pc:spChg chg="mod">
          <ac:chgData name="Troels Mortensen (TRMO) | VIA" userId="48eeef65-5bf8-474b-9082-b56af31dd25e" providerId="ADAL" clId="{0B883AC1-2A1B-44B3-997B-81EC95B507F4}" dt="2019-03-02T16:45:02.575" v="2128" actId="14100"/>
          <ac:spMkLst>
            <pc:docMk/>
            <pc:sldMk cId="3661008397" sldId="427"/>
            <ac:spMk id="6" creationId="{124F3034-3FBD-4CBA-A3D2-EEEE26AB8815}"/>
          </ac:spMkLst>
        </pc:spChg>
        <pc:spChg chg="mod">
          <ac:chgData name="Troels Mortensen (TRMO) | VIA" userId="48eeef65-5bf8-474b-9082-b56af31dd25e" providerId="ADAL" clId="{0B883AC1-2A1B-44B3-997B-81EC95B507F4}" dt="2019-03-02T16:44:56.768" v="2127" actId="1035"/>
          <ac:spMkLst>
            <pc:docMk/>
            <pc:sldMk cId="3661008397" sldId="427"/>
            <ac:spMk id="10" creationId="{A5B76DF1-6BF2-4334-90B4-24E921180B29}"/>
          </ac:spMkLst>
        </pc:spChg>
      </pc:sldChg>
      <pc:sldChg chg="addSp delSp 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1306846937" sldId="428"/>
        </pc:sldMkLst>
        <pc:spChg chg="mod">
          <ac:chgData name="Troels Mortensen (TRMO) | VIA" userId="48eeef65-5bf8-474b-9082-b56af31dd25e" providerId="ADAL" clId="{0B883AC1-2A1B-44B3-997B-81EC95B507F4}" dt="2019-03-02T16:45:21.508" v="2130" actId="1076"/>
          <ac:spMkLst>
            <pc:docMk/>
            <pc:sldMk cId="1306846937" sldId="428"/>
            <ac:spMk id="7" creationId="{33112858-5B14-4A30-AD49-2F7FB6A9E892}"/>
          </ac:spMkLst>
        </pc:spChg>
        <pc:spChg chg="del">
          <ac:chgData name="Troels Mortensen (TRMO) | VIA" userId="48eeef65-5bf8-474b-9082-b56af31dd25e" providerId="ADAL" clId="{0B883AC1-2A1B-44B3-997B-81EC95B507F4}" dt="2019-03-02T16:45:23.803" v="2131" actId="478"/>
          <ac:spMkLst>
            <pc:docMk/>
            <pc:sldMk cId="1306846937" sldId="428"/>
            <ac:spMk id="10" creationId="{A5B76DF1-6BF2-4334-90B4-24E921180B29}"/>
          </ac:spMkLst>
        </pc:spChg>
        <pc:picChg chg="add mod ord">
          <ac:chgData name="Troels Mortensen (TRMO) | VIA" userId="48eeef65-5bf8-474b-9082-b56af31dd25e" providerId="ADAL" clId="{0B883AC1-2A1B-44B3-997B-81EC95B507F4}" dt="2019-03-02T16:45:54.270" v="2138" actId="1036"/>
          <ac:picMkLst>
            <pc:docMk/>
            <pc:sldMk cId="1306846937" sldId="428"/>
            <ac:picMk id="5" creationId="{CC8B5587-D17E-4196-B2AF-ADD598C3BD4C}"/>
          </ac:picMkLst>
        </pc:picChg>
      </pc:sldChg>
      <pc:sldChg chg="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2560430674" sldId="429"/>
        </pc:sldMkLst>
        <pc:picChg chg="mod">
          <ac:chgData name="Troels Mortensen (TRMO) | VIA" userId="48eeef65-5bf8-474b-9082-b56af31dd25e" providerId="ADAL" clId="{0B883AC1-2A1B-44B3-997B-81EC95B507F4}" dt="2019-03-02T16:46:00.645" v="2191" actId="1035"/>
          <ac:picMkLst>
            <pc:docMk/>
            <pc:sldMk cId="2560430674" sldId="429"/>
            <ac:picMk id="5" creationId="{CC8B5587-D17E-4196-B2AF-ADD598C3BD4C}"/>
          </ac:picMkLst>
        </pc:picChg>
      </pc:sldChg>
      <pc:sldChg chg="addSp delSp modSp add modTransition">
        <pc:chgData name="Troels Mortensen (TRMO) | VIA" userId="48eeef65-5bf8-474b-9082-b56af31dd25e" providerId="ADAL" clId="{0B883AC1-2A1B-44B3-997B-81EC95B507F4}" dt="2019-03-05T08:09:36.577" v="3828" actId="20577"/>
        <pc:sldMkLst>
          <pc:docMk/>
          <pc:sldMk cId="1437671537" sldId="430"/>
        </pc:sldMkLst>
        <pc:spChg chg="mod">
          <ac:chgData name="Troels Mortensen (TRMO) | VIA" userId="48eeef65-5bf8-474b-9082-b56af31dd25e" providerId="ADAL" clId="{0B883AC1-2A1B-44B3-997B-81EC95B507F4}" dt="2019-03-02T16:49:13.234" v="2350" actId="14100"/>
          <ac:spMkLst>
            <pc:docMk/>
            <pc:sldMk cId="1437671537" sldId="430"/>
            <ac:spMk id="6" creationId="{124F3034-3FBD-4CBA-A3D2-EEEE26AB8815}"/>
          </ac:spMkLst>
        </pc:spChg>
        <pc:spChg chg="mod">
          <ac:chgData name="Troels Mortensen (TRMO) | VIA" userId="48eeef65-5bf8-474b-9082-b56af31dd25e" providerId="ADAL" clId="{0B883AC1-2A1B-44B3-997B-81EC95B507F4}" dt="2019-03-02T16:46:18.360" v="2195" actId="1076"/>
          <ac:spMkLst>
            <pc:docMk/>
            <pc:sldMk cId="1437671537" sldId="430"/>
            <ac:spMk id="7" creationId="{33112858-5B14-4A30-AD49-2F7FB6A9E892}"/>
          </ac:spMkLst>
        </pc:spChg>
        <pc:spChg chg="add mod ord">
          <ac:chgData name="Troels Mortensen (TRMO) | VIA" userId="48eeef65-5bf8-474b-9082-b56af31dd25e" providerId="ADAL" clId="{0B883AC1-2A1B-44B3-997B-81EC95B507F4}" dt="2019-03-05T08:09:36.577" v="3828" actId="20577"/>
          <ac:spMkLst>
            <pc:docMk/>
            <pc:sldMk cId="1437671537" sldId="430"/>
            <ac:spMk id="9" creationId="{BC1D68E6-D3F3-4B6F-ADED-2B98D4EAE567}"/>
          </ac:spMkLst>
        </pc:spChg>
        <pc:spChg chg="add mod">
          <ac:chgData name="Troels Mortensen (TRMO) | VIA" userId="48eeef65-5bf8-474b-9082-b56af31dd25e" providerId="ADAL" clId="{0B883AC1-2A1B-44B3-997B-81EC95B507F4}" dt="2019-03-02T16:48:59.325" v="2347"/>
          <ac:spMkLst>
            <pc:docMk/>
            <pc:sldMk cId="1437671537" sldId="430"/>
            <ac:spMk id="10" creationId="{42AA4ABF-E3B2-4D95-AAEC-A6B75D902352}"/>
          </ac:spMkLst>
        </pc:spChg>
        <pc:picChg chg="del">
          <ac:chgData name="Troels Mortensen (TRMO) | VIA" userId="48eeef65-5bf8-474b-9082-b56af31dd25e" providerId="ADAL" clId="{0B883AC1-2A1B-44B3-997B-81EC95B507F4}" dt="2019-03-02T16:46:23.822" v="2196" actId="478"/>
          <ac:picMkLst>
            <pc:docMk/>
            <pc:sldMk cId="1437671537" sldId="430"/>
            <ac:picMk id="5" creationId="{CC8B5587-D17E-4196-B2AF-ADD598C3BD4C}"/>
          </ac:picMkLst>
        </pc:picChg>
      </pc:sldChg>
      <pc:sldChg chg="addSp delSp 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190695169" sldId="432"/>
        </pc:sldMkLst>
        <pc:spChg chg="add mod ord">
          <ac:chgData name="Troels Mortensen (TRMO) | VIA" userId="48eeef65-5bf8-474b-9082-b56af31dd25e" providerId="ADAL" clId="{0B883AC1-2A1B-44B3-997B-81EC95B507F4}" dt="2019-03-02T16:48:17.024" v="2284" actId="1076"/>
          <ac:spMkLst>
            <pc:docMk/>
            <pc:sldMk cId="190695169" sldId="432"/>
            <ac:spMk id="5" creationId="{582F4CCD-2D38-4A5C-987E-47AD24183631}"/>
          </ac:spMkLst>
        </pc:spChg>
        <pc:spChg chg="mod">
          <ac:chgData name="Troels Mortensen (TRMO) | VIA" userId="48eeef65-5bf8-474b-9082-b56af31dd25e" providerId="ADAL" clId="{0B883AC1-2A1B-44B3-997B-81EC95B507F4}" dt="2019-03-02T16:47:29.817" v="2267" actId="1076"/>
          <ac:spMkLst>
            <pc:docMk/>
            <pc:sldMk cId="190695169" sldId="432"/>
            <ac:spMk id="6" creationId="{124F3034-3FBD-4CBA-A3D2-EEEE26AB8815}"/>
          </ac:spMkLst>
        </pc:spChg>
        <pc:spChg chg="mod">
          <ac:chgData name="Troels Mortensen (TRMO) | VIA" userId="48eeef65-5bf8-474b-9082-b56af31dd25e" providerId="ADAL" clId="{0B883AC1-2A1B-44B3-997B-81EC95B507F4}" dt="2019-03-02T16:47:32.694" v="2269" actId="1076"/>
          <ac:spMkLst>
            <pc:docMk/>
            <pc:sldMk cId="190695169" sldId="432"/>
            <ac:spMk id="7" creationId="{33112858-5B14-4A30-AD49-2F7FB6A9E892}"/>
          </ac:spMkLst>
        </pc:spChg>
        <pc:spChg chg="del">
          <ac:chgData name="Troels Mortensen (TRMO) | VIA" userId="48eeef65-5bf8-474b-9082-b56af31dd25e" providerId="ADAL" clId="{0B883AC1-2A1B-44B3-997B-81EC95B507F4}" dt="2019-03-02T16:47:34.775" v="2270" actId="478"/>
          <ac:spMkLst>
            <pc:docMk/>
            <pc:sldMk cId="190695169" sldId="432"/>
            <ac:spMk id="9" creationId="{BC1D68E6-D3F3-4B6F-ADED-2B98D4EAE567}"/>
          </ac:spMkLst>
        </pc:spChg>
      </pc:sldChg>
      <pc:sldChg chg="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3595095508" sldId="433"/>
        </pc:sldMkLst>
        <pc:spChg chg="mod">
          <ac:chgData name="Troels Mortensen (TRMO) | VIA" userId="48eeef65-5bf8-474b-9082-b56af31dd25e" providerId="ADAL" clId="{0B883AC1-2A1B-44B3-997B-81EC95B507F4}" dt="2019-03-02T16:48:25.247" v="2343" actId="1035"/>
          <ac:spMkLst>
            <pc:docMk/>
            <pc:sldMk cId="3595095508" sldId="433"/>
            <ac:spMk id="5" creationId="{582F4CCD-2D38-4A5C-987E-47AD24183631}"/>
          </ac:spMkLst>
        </pc:spChg>
      </pc:sldChg>
      <pc:sldChg chg="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3739375837" sldId="434"/>
        </pc:sldMkLst>
        <pc:spChg chg="mod">
          <ac:chgData name="Troels Mortensen (TRMO) | VIA" userId="48eeef65-5bf8-474b-9082-b56af31dd25e" providerId="ADAL" clId="{0B883AC1-2A1B-44B3-997B-81EC95B507F4}" dt="2019-03-02T16:49:29.550" v="2407" actId="14100"/>
          <ac:spMkLst>
            <pc:docMk/>
            <pc:sldMk cId="3739375837" sldId="434"/>
            <ac:spMk id="6" creationId="{124F3034-3FBD-4CBA-A3D2-EEEE26AB8815}"/>
          </ac:spMkLst>
        </pc:spChg>
        <pc:spChg chg="mod">
          <ac:chgData name="Troels Mortensen (TRMO) | VIA" userId="48eeef65-5bf8-474b-9082-b56af31dd25e" providerId="ADAL" clId="{0B883AC1-2A1B-44B3-997B-81EC95B507F4}" dt="2019-03-02T16:49:27.132" v="2406" actId="1035"/>
          <ac:spMkLst>
            <pc:docMk/>
            <pc:sldMk cId="3739375837" sldId="434"/>
            <ac:spMk id="9" creationId="{BC1D68E6-D3F3-4B6F-ADED-2B98D4EAE567}"/>
          </ac:spMkLst>
        </pc:spChg>
      </pc:sldChg>
      <pc:sldChg chg="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3612985128" sldId="435"/>
        </pc:sldMkLst>
        <pc:spChg chg="mod">
          <ac:chgData name="Troels Mortensen (TRMO) | VIA" userId="48eeef65-5bf8-474b-9082-b56af31dd25e" providerId="ADAL" clId="{0B883AC1-2A1B-44B3-997B-81EC95B507F4}" dt="2019-03-02T16:49:35.357" v="2462" actId="1035"/>
          <ac:spMkLst>
            <pc:docMk/>
            <pc:sldMk cId="3612985128" sldId="435"/>
            <ac:spMk id="9" creationId="{BC1D68E6-D3F3-4B6F-ADED-2B98D4EAE567}"/>
          </ac:spMkLst>
        </pc:spChg>
      </pc:sldChg>
      <pc:sldChg chg="modSp add modAnim">
        <pc:chgData name="Troels Mortensen (TRMO) | VIA" userId="48eeef65-5bf8-474b-9082-b56af31dd25e" providerId="ADAL" clId="{0B883AC1-2A1B-44B3-997B-81EC95B507F4}" dt="2019-03-02T16:53:30.241" v="3280"/>
        <pc:sldMkLst>
          <pc:docMk/>
          <pc:sldMk cId="3157868513" sldId="436"/>
        </pc:sldMkLst>
        <pc:spChg chg="mod">
          <ac:chgData name="Troels Mortensen (TRMO) | VIA" userId="48eeef65-5bf8-474b-9082-b56af31dd25e" providerId="ADAL" clId="{0B883AC1-2A1B-44B3-997B-81EC95B507F4}" dt="2019-03-02T16:49:53.620" v="2489" actId="20577"/>
          <ac:spMkLst>
            <pc:docMk/>
            <pc:sldMk cId="3157868513" sldId="436"/>
            <ac:spMk id="2" creationId="{D3FDF1AB-21C1-4D1A-ABDF-6C8F1F8785B1}"/>
          </ac:spMkLst>
        </pc:spChg>
        <pc:spChg chg="mod">
          <ac:chgData name="Troels Mortensen (TRMO) | VIA" userId="48eeef65-5bf8-474b-9082-b56af31dd25e" providerId="ADAL" clId="{0B883AC1-2A1B-44B3-997B-81EC95B507F4}" dt="2019-03-02T16:52:25.018" v="3240" actId="20577"/>
          <ac:spMkLst>
            <pc:docMk/>
            <pc:sldMk cId="3157868513" sldId="436"/>
            <ac:spMk id="3" creationId="{9A36425B-FC9E-4A48-8BA6-8195C8DC7111}"/>
          </ac:spMkLst>
        </pc:spChg>
      </pc:sldChg>
      <pc:sldChg chg="addSp delSp modSp add">
        <pc:chgData name="Troels Mortensen (TRMO) | VIA" userId="48eeef65-5bf8-474b-9082-b56af31dd25e" providerId="ADAL" clId="{0B883AC1-2A1B-44B3-997B-81EC95B507F4}" dt="2019-03-03T09:41:21.554" v="3614" actId="1076"/>
        <pc:sldMkLst>
          <pc:docMk/>
          <pc:sldMk cId="137778756" sldId="437"/>
        </pc:sldMkLst>
        <pc:spChg chg="del">
          <ac:chgData name="Troels Mortensen (TRMO) | VIA" userId="48eeef65-5bf8-474b-9082-b56af31dd25e" providerId="ADAL" clId="{0B883AC1-2A1B-44B3-997B-81EC95B507F4}" dt="2019-03-02T16:52:37.473" v="3242" actId="478"/>
          <ac:spMkLst>
            <pc:docMk/>
            <pc:sldMk cId="137778756" sldId="437"/>
            <ac:spMk id="5" creationId="{582F4CCD-2D38-4A5C-987E-47AD24183631}"/>
          </ac:spMkLst>
        </pc:spChg>
        <pc:spChg chg="del">
          <ac:chgData name="Troels Mortensen (TRMO) | VIA" userId="48eeef65-5bf8-474b-9082-b56af31dd25e" providerId="ADAL" clId="{0B883AC1-2A1B-44B3-997B-81EC95B507F4}" dt="2019-03-02T16:52:50.945" v="3246" actId="478"/>
          <ac:spMkLst>
            <pc:docMk/>
            <pc:sldMk cId="137778756" sldId="437"/>
            <ac:spMk id="6" creationId="{124F3034-3FBD-4CBA-A3D2-EEEE26AB8815}"/>
          </ac:spMkLst>
        </pc:spChg>
        <pc:spChg chg="del">
          <ac:chgData name="Troels Mortensen (TRMO) | VIA" userId="48eeef65-5bf8-474b-9082-b56af31dd25e" providerId="ADAL" clId="{0B883AC1-2A1B-44B3-997B-81EC95B507F4}" dt="2019-03-02T16:52:38.306" v="3243" actId="478"/>
          <ac:spMkLst>
            <pc:docMk/>
            <pc:sldMk cId="137778756" sldId="437"/>
            <ac:spMk id="7" creationId="{33112858-5B14-4A30-AD49-2F7FB6A9E892}"/>
          </ac:spMkLst>
        </pc:spChg>
        <pc:spChg chg="add del mod">
          <ac:chgData name="Troels Mortensen (TRMO) | VIA" userId="48eeef65-5bf8-474b-9082-b56af31dd25e" providerId="ADAL" clId="{0B883AC1-2A1B-44B3-997B-81EC95B507F4}" dt="2019-03-02T16:52:54.503" v="3248" actId="478"/>
          <ac:spMkLst>
            <pc:docMk/>
            <pc:sldMk cId="137778756" sldId="437"/>
            <ac:spMk id="10" creationId="{33CBC9C5-40F1-4E37-86CF-BB09C431C64B}"/>
          </ac:spMkLst>
        </pc:spChg>
        <pc:spChg chg="add mod">
          <ac:chgData name="Troels Mortensen (TRMO) | VIA" userId="48eeef65-5bf8-474b-9082-b56af31dd25e" providerId="ADAL" clId="{0B883AC1-2A1B-44B3-997B-81EC95B507F4}" dt="2019-03-02T16:53:12.282" v="3278" actId="403"/>
          <ac:spMkLst>
            <pc:docMk/>
            <pc:sldMk cId="137778756" sldId="437"/>
            <ac:spMk id="11" creationId="{E3EE14CF-FB38-4D64-B639-4F541752160F}"/>
          </ac:spMkLst>
        </pc:spChg>
        <pc:picChg chg="add mod">
          <ac:chgData name="Troels Mortensen (TRMO) | VIA" userId="48eeef65-5bf8-474b-9082-b56af31dd25e" providerId="ADAL" clId="{0B883AC1-2A1B-44B3-997B-81EC95B507F4}" dt="2019-03-03T09:41:21.554" v="3614" actId="1076"/>
          <ac:picMkLst>
            <pc:docMk/>
            <pc:sldMk cId="137778756" sldId="437"/>
            <ac:picMk id="13" creationId="{C480DE84-C9AC-4458-AC2B-98DE4D4C81F9}"/>
          </ac:picMkLst>
        </pc:picChg>
        <pc:cxnChg chg="mod">
          <ac:chgData name="Troels Mortensen (TRMO) | VIA" userId="48eeef65-5bf8-474b-9082-b56af31dd25e" providerId="ADAL" clId="{0B883AC1-2A1B-44B3-997B-81EC95B507F4}" dt="2019-03-02T16:52:49.569" v="3245" actId="693"/>
          <ac:cxnSpMkLst>
            <pc:docMk/>
            <pc:sldMk cId="137778756" sldId="437"/>
            <ac:cxnSpMk id="4" creationId="{F59632C1-838B-4C05-B1BE-BF674B2FE774}"/>
          </ac:cxnSpMkLst>
        </pc:cxnChg>
      </pc:sldChg>
      <pc:sldChg chg="addSp delSp modSp add modTransition">
        <pc:chgData name="Troels Mortensen (TRMO) | VIA" userId="48eeef65-5bf8-474b-9082-b56af31dd25e" providerId="ADAL" clId="{0B883AC1-2A1B-44B3-997B-81EC95B507F4}" dt="2019-03-02T17:01:39.325" v="3461"/>
        <pc:sldMkLst>
          <pc:docMk/>
          <pc:sldMk cId="1015341471" sldId="438"/>
        </pc:sldMkLst>
        <pc:spChg chg="del">
          <ac:chgData name="Troels Mortensen (TRMO) | VIA" userId="48eeef65-5bf8-474b-9082-b56af31dd25e" providerId="ADAL" clId="{0B883AC1-2A1B-44B3-997B-81EC95B507F4}" dt="2019-03-02T16:53:39.632" v="3282" actId="478"/>
          <ac:spMkLst>
            <pc:docMk/>
            <pc:sldMk cId="1015341471" sldId="438"/>
            <ac:spMk id="5" creationId="{582F4CCD-2D38-4A5C-987E-47AD24183631}"/>
          </ac:spMkLst>
        </pc:spChg>
        <pc:spChg chg="del">
          <ac:chgData name="Troels Mortensen (TRMO) | VIA" userId="48eeef65-5bf8-474b-9082-b56af31dd25e" providerId="ADAL" clId="{0B883AC1-2A1B-44B3-997B-81EC95B507F4}" dt="2019-03-02T16:54:07.464" v="3295" actId="478"/>
          <ac:spMkLst>
            <pc:docMk/>
            <pc:sldMk cId="1015341471" sldId="438"/>
            <ac:spMk id="6" creationId="{124F3034-3FBD-4CBA-A3D2-EEEE26AB8815}"/>
          </ac:spMkLst>
        </pc:spChg>
        <pc:spChg chg="del">
          <ac:chgData name="Troels Mortensen (TRMO) | VIA" userId="48eeef65-5bf8-474b-9082-b56af31dd25e" providerId="ADAL" clId="{0B883AC1-2A1B-44B3-997B-81EC95B507F4}" dt="2019-03-02T16:53:41.653" v="3283" actId="478"/>
          <ac:spMkLst>
            <pc:docMk/>
            <pc:sldMk cId="1015341471" sldId="438"/>
            <ac:spMk id="7" creationId="{33112858-5B14-4A30-AD49-2F7FB6A9E892}"/>
          </ac:spMkLst>
        </pc:spChg>
        <pc:spChg chg="add mod ord">
          <ac:chgData name="Troels Mortensen (TRMO) | VIA" userId="48eeef65-5bf8-474b-9082-b56af31dd25e" providerId="ADAL" clId="{0B883AC1-2A1B-44B3-997B-81EC95B507F4}" dt="2019-03-02T16:54:13.833" v="3298" actId="1076"/>
          <ac:spMkLst>
            <pc:docMk/>
            <pc:sldMk cId="1015341471" sldId="438"/>
            <ac:spMk id="9" creationId="{8A8A0869-33B8-4843-946D-740BF81F8F85}"/>
          </ac:spMkLst>
        </pc:spChg>
      </pc:sldChg>
      <pc:sldChg chg="add">
        <pc:chgData name="Troels Mortensen (TRMO) | VIA" userId="48eeef65-5bf8-474b-9082-b56af31dd25e" providerId="ADAL" clId="{0B883AC1-2A1B-44B3-997B-81EC95B507F4}" dt="2019-03-02T16:54:51.145" v="3301"/>
        <pc:sldMkLst>
          <pc:docMk/>
          <pc:sldMk cId="3735140316" sldId="439"/>
        </pc:sldMkLst>
      </pc:sldChg>
      <pc:sldChg chg="addSp delSp modSp add delAnim modAnim">
        <pc:chgData name="Troels Mortensen (TRMO) | VIA" userId="48eeef65-5bf8-474b-9082-b56af31dd25e" providerId="ADAL" clId="{0B883AC1-2A1B-44B3-997B-81EC95B507F4}" dt="2019-03-04T06:54:04.657" v="3632" actId="14100"/>
        <pc:sldMkLst>
          <pc:docMk/>
          <pc:sldMk cId="3514929819" sldId="441"/>
        </pc:sldMkLst>
        <pc:spChg chg="mod">
          <ac:chgData name="Troels Mortensen (TRMO) | VIA" userId="48eeef65-5bf8-474b-9082-b56af31dd25e" providerId="ADAL" clId="{0B883AC1-2A1B-44B3-997B-81EC95B507F4}" dt="2019-03-02T16:57:54.808" v="3410" actId="1037"/>
          <ac:spMkLst>
            <pc:docMk/>
            <pc:sldMk cId="3514929819" sldId="441"/>
            <ac:spMk id="5" creationId="{AD25AA00-D70C-4125-A37F-5865AC58B2BC}"/>
          </ac:spMkLst>
        </pc:spChg>
        <pc:spChg chg="del mod">
          <ac:chgData name="Troels Mortensen (TRMO) | VIA" userId="48eeef65-5bf8-474b-9082-b56af31dd25e" providerId="ADAL" clId="{0B883AC1-2A1B-44B3-997B-81EC95B507F4}" dt="2019-03-02T16:57:57.530" v="3412" actId="478"/>
          <ac:spMkLst>
            <pc:docMk/>
            <pc:sldMk cId="3514929819" sldId="441"/>
            <ac:spMk id="6" creationId="{095B5DC7-0D5F-4038-8CC5-2BA5A6309446}"/>
          </ac:spMkLst>
        </pc:spChg>
        <pc:spChg chg="add mod">
          <ac:chgData name="Troels Mortensen (TRMO) | VIA" userId="48eeef65-5bf8-474b-9082-b56af31dd25e" providerId="ADAL" clId="{0B883AC1-2A1B-44B3-997B-81EC95B507F4}" dt="2019-03-04T06:54:01.368" v="3631" actId="20577"/>
          <ac:spMkLst>
            <pc:docMk/>
            <pc:sldMk cId="3514929819" sldId="441"/>
            <ac:spMk id="8" creationId="{A07DC240-8B2B-43BA-9B19-111BC7A21E0A}"/>
          </ac:spMkLst>
        </pc:spChg>
        <pc:spChg chg="mod">
          <ac:chgData name="Troels Mortensen (TRMO) | VIA" userId="48eeef65-5bf8-474b-9082-b56af31dd25e" providerId="ADAL" clId="{0B883AC1-2A1B-44B3-997B-81EC95B507F4}" dt="2019-03-02T16:57:54.808" v="3410" actId="1037"/>
          <ac:spMkLst>
            <pc:docMk/>
            <pc:sldMk cId="3514929819" sldId="441"/>
            <ac:spMk id="9" creationId="{86256DDE-9D47-44C5-BC7E-CAE2427DDBB0}"/>
          </ac:spMkLst>
        </pc:spChg>
        <pc:spChg chg="mod">
          <ac:chgData name="Troels Mortensen (TRMO) | VIA" userId="48eeef65-5bf8-474b-9082-b56af31dd25e" providerId="ADAL" clId="{0B883AC1-2A1B-44B3-997B-81EC95B507F4}" dt="2019-03-02T16:57:54.808" v="3410" actId="1037"/>
          <ac:spMkLst>
            <pc:docMk/>
            <pc:sldMk cId="3514929819" sldId="441"/>
            <ac:spMk id="10" creationId="{8E0E0169-D64F-4D0F-ACC3-BD6F78CE2125}"/>
          </ac:spMkLst>
        </pc:spChg>
        <pc:spChg chg="add mod">
          <ac:chgData name="Troels Mortensen (TRMO) | VIA" userId="48eeef65-5bf8-474b-9082-b56af31dd25e" providerId="ADAL" clId="{0B883AC1-2A1B-44B3-997B-81EC95B507F4}" dt="2019-03-02T16:58:04.612" v="3416" actId="1076"/>
          <ac:spMkLst>
            <pc:docMk/>
            <pc:sldMk cId="3514929819" sldId="441"/>
            <ac:spMk id="11" creationId="{F7D6CDDE-285E-42B1-B5AE-BC669403543D}"/>
          </ac:spMkLst>
        </pc:spChg>
        <pc:spChg chg="add mod">
          <ac:chgData name="Troels Mortensen (TRMO) | VIA" userId="48eeef65-5bf8-474b-9082-b56af31dd25e" providerId="ADAL" clId="{0B883AC1-2A1B-44B3-997B-81EC95B507F4}" dt="2019-03-04T06:54:04.657" v="3632" actId="14100"/>
          <ac:spMkLst>
            <pc:docMk/>
            <pc:sldMk cId="3514929819" sldId="441"/>
            <ac:spMk id="12" creationId="{6AAE5170-5AA5-4C12-9186-116622337EA4}"/>
          </ac:spMkLst>
        </pc:spChg>
        <pc:cxnChg chg="mod">
          <ac:chgData name="Troels Mortensen (TRMO) | VIA" userId="48eeef65-5bf8-474b-9082-b56af31dd25e" providerId="ADAL" clId="{0B883AC1-2A1B-44B3-997B-81EC95B507F4}" dt="2019-03-02T16:57:54.808" v="3410" actId="1037"/>
          <ac:cxnSpMkLst>
            <pc:docMk/>
            <pc:sldMk cId="3514929819" sldId="441"/>
            <ac:cxnSpMk id="3" creationId="{B7145E06-E135-4CA6-AECA-F6CDF4BCAA68}"/>
          </ac:cxnSpMkLst>
        </pc:cxnChg>
        <pc:cxnChg chg="mod">
          <ac:chgData name="Troels Mortensen (TRMO) | VIA" userId="48eeef65-5bf8-474b-9082-b56af31dd25e" providerId="ADAL" clId="{0B883AC1-2A1B-44B3-997B-81EC95B507F4}" dt="2019-03-02T16:57:54.808" v="3410" actId="1037"/>
          <ac:cxnSpMkLst>
            <pc:docMk/>
            <pc:sldMk cId="3514929819" sldId="441"/>
            <ac:cxnSpMk id="7" creationId="{96DAB6F2-23E7-438A-BBB9-B08667398F71}"/>
          </ac:cxnSpMkLst>
        </pc:cxnChg>
      </pc:sldChg>
      <pc:sldChg chg="addSp delSp modSp add modAnim">
        <pc:chgData name="Troels Mortensen (TRMO) | VIA" userId="48eeef65-5bf8-474b-9082-b56af31dd25e" providerId="ADAL" clId="{0B883AC1-2A1B-44B3-997B-81EC95B507F4}" dt="2019-03-04T06:54:53.473" v="3636"/>
        <pc:sldMkLst>
          <pc:docMk/>
          <pc:sldMk cId="1444253960" sldId="443"/>
        </pc:sldMkLst>
        <pc:spChg chg="add del mod">
          <ac:chgData name="Troels Mortensen (TRMO) | VIA" userId="48eeef65-5bf8-474b-9082-b56af31dd25e" providerId="ADAL" clId="{0B883AC1-2A1B-44B3-997B-81EC95B507F4}" dt="2019-03-04T06:54:30.612" v="3635" actId="478"/>
          <ac:spMkLst>
            <pc:docMk/>
            <pc:sldMk cId="1444253960" sldId="443"/>
            <ac:spMk id="4" creationId="{C6641AB8-12F3-4AD8-990E-984DB769460D}"/>
          </ac:spMkLst>
        </pc:spChg>
        <pc:spChg chg="del">
          <ac:chgData name="Troels Mortensen (TRMO) | VIA" userId="48eeef65-5bf8-474b-9082-b56af31dd25e" providerId="ADAL" clId="{0B883AC1-2A1B-44B3-997B-81EC95B507F4}" dt="2019-03-04T06:54:28.611" v="3633" actId="478"/>
          <ac:spMkLst>
            <pc:docMk/>
            <pc:sldMk cId="1444253960" sldId="443"/>
            <ac:spMk id="8" creationId="{A07DC240-8B2B-43BA-9B19-111BC7A21E0A}"/>
          </ac:spMkLst>
        </pc:spChg>
        <pc:spChg chg="mod">
          <ac:chgData name="Troels Mortensen (TRMO) | VIA" userId="48eeef65-5bf8-474b-9082-b56af31dd25e" providerId="ADAL" clId="{0B883AC1-2A1B-44B3-997B-81EC95B507F4}" dt="2019-03-02T16:58:59.023" v="3449" actId="20577"/>
          <ac:spMkLst>
            <pc:docMk/>
            <pc:sldMk cId="1444253960" sldId="443"/>
            <ac:spMk id="12" creationId="{6AAE5170-5AA5-4C12-9186-116622337EA4}"/>
          </ac:spMkLst>
        </pc:spChg>
        <pc:spChg chg="add mod">
          <ac:chgData name="Troels Mortensen (TRMO) | VIA" userId="48eeef65-5bf8-474b-9082-b56af31dd25e" providerId="ADAL" clId="{0B883AC1-2A1B-44B3-997B-81EC95B507F4}" dt="2019-03-04T06:54:53.473" v="3636"/>
          <ac:spMkLst>
            <pc:docMk/>
            <pc:sldMk cId="1444253960" sldId="443"/>
            <ac:spMk id="13" creationId="{348699AB-96A1-4879-89DA-E7B3C463913B}"/>
          </ac:spMkLst>
        </pc:spChg>
      </pc:sldChg>
      <pc:sldChg chg="addSp delSp modSp add modAnim">
        <pc:chgData name="Troels Mortensen (TRMO) | VIA" userId="48eeef65-5bf8-474b-9082-b56af31dd25e" providerId="ADAL" clId="{0B883AC1-2A1B-44B3-997B-81EC95B507F4}" dt="2019-03-04T07:40:12.710" v="3806" actId="1076"/>
        <pc:sldMkLst>
          <pc:docMk/>
          <pc:sldMk cId="1662187075" sldId="444"/>
        </pc:sldMkLst>
        <pc:spChg chg="add mod">
          <ac:chgData name="Troels Mortensen (TRMO) | VIA" userId="48eeef65-5bf8-474b-9082-b56af31dd25e" providerId="ADAL" clId="{0B883AC1-2A1B-44B3-997B-81EC95B507F4}" dt="2019-03-04T07:40:04.979" v="3792" actId="207"/>
          <ac:spMkLst>
            <pc:docMk/>
            <pc:sldMk cId="1662187075" sldId="444"/>
            <ac:spMk id="6" creationId="{DFF4F6F4-2FCA-4D9E-B7E2-87BEA05F69FB}"/>
          </ac:spMkLst>
        </pc:spChg>
        <pc:spChg chg="add mod">
          <ac:chgData name="Troels Mortensen (TRMO) | VIA" userId="48eeef65-5bf8-474b-9082-b56af31dd25e" providerId="ADAL" clId="{0B883AC1-2A1B-44B3-997B-81EC95B507F4}" dt="2019-03-04T07:40:12.710" v="3806" actId="1076"/>
          <ac:spMkLst>
            <pc:docMk/>
            <pc:sldMk cId="1662187075" sldId="444"/>
            <ac:spMk id="7" creationId="{191CF584-06B4-42C8-A6A4-4BA3BDBE9291}"/>
          </ac:spMkLst>
        </pc:spChg>
        <pc:spChg chg="del">
          <ac:chgData name="Troels Mortensen (TRMO) | VIA" userId="48eeef65-5bf8-474b-9082-b56af31dd25e" providerId="ADAL" clId="{0B883AC1-2A1B-44B3-997B-81EC95B507F4}" dt="2019-03-02T17:02:58.386" v="3470"/>
          <ac:spMkLst>
            <pc:docMk/>
            <pc:sldMk cId="1662187075" sldId="444"/>
            <ac:spMk id="9" creationId="{C7A7C7D3-9D9A-48CC-86C5-1E68A9883227}"/>
          </ac:spMkLst>
        </pc:spChg>
        <pc:spChg chg="add mod ord">
          <ac:chgData name="Troels Mortensen (TRMO) | VIA" userId="48eeef65-5bf8-474b-9082-b56af31dd25e" providerId="ADAL" clId="{0B883AC1-2A1B-44B3-997B-81EC95B507F4}" dt="2019-03-02T17:03:07.205" v="3474" actId="1076"/>
          <ac:spMkLst>
            <pc:docMk/>
            <pc:sldMk cId="1662187075" sldId="444"/>
            <ac:spMk id="143" creationId="{38BF42B5-3127-444C-A292-C0B8F90203AA}"/>
          </ac:spMkLst>
        </pc:spChg>
        <pc:spChg chg="add ord">
          <ac:chgData name="Troels Mortensen (TRMO) | VIA" userId="48eeef65-5bf8-474b-9082-b56af31dd25e" providerId="ADAL" clId="{0B883AC1-2A1B-44B3-997B-81EC95B507F4}" dt="2019-03-02T17:02:53.459" v="3468" actId="167"/>
          <ac:spMkLst>
            <pc:docMk/>
            <pc:sldMk cId="1662187075" sldId="444"/>
            <ac:spMk id="153" creationId="{EE1D3E63-2747-4B7B-BA58-137CC832CD9D}"/>
          </ac:spMkLst>
        </pc:spChg>
        <pc:spChg chg="add ord">
          <ac:chgData name="Troels Mortensen (TRMO) | VIA" userId="48eeef65-5bf8-474b-9082-b56af31dd25e" providerId="ADAL" clId="{0B883AC1-2A1B-44B3-997B-81EC95B507F4}" dt="2019-03-02T17:02:53.459" v="3468" actId="167"/>
          <ac:spMkLst>
            <pc:docMk/>
            <pc:sldMk cId="1662187075" sldId="444"/>
            <ac:spMk id="165" creationId="{8C34BE31-9362-4479-ABC7-6709CD6AB43A}"/>
          </ac:spMkLst>
        </pc:spChg>
        <pc:spChg chg="add">
          <ac:chgData name="Troels Mortensen (TRMO) | VIA" userId="48eeef65-5bf8-474b-9082-b56af31dd25e" providerId="ADAL" clId="{0B883AC1-2A1B-44B3-997B-81EC95B507F4}" dt="2019-03-02T17:03:13.386" v="3477"/>
          <ac:spMkLst>
            <pc:docMk/>
            <pc:sldMk cId="1662187075" sldId="444"/>
            <ac:spMk id="168" creationId="{2B20DA95-90E4-425B-838A-3C63056C44F2}"/>
          </ac:spMkLst>
        </pc:spChg>
        <pc:grpChg chg="add mod ord">
          <ac:chgData name="Troels Mortensen (TRMO) | VIA" userId="48eeef65-5bf8-474b-9082-b56af31dd25e" providerId="ADAL" clId="{0B883AC1-2A1B-44B3-997B-81EC95B507F4}" dt="2019-03-02T17:03:08.649" v="3475" actId="1076"/>
          <ac:grpSpMkLst>
            <pc:docMk/>
            <pc:sldMk cId="1662187075" sldId="444"/>
            <ac:grpSpMk id="134" creationId="{7AAF2994-DA19-456D-AF60-8139F8D4BFA1}"/>
          </ac:grpSpMkLst>
        </pc:grpChg>
        <pc:grpChg chg="add mod ord">
          <ac:chgData name="Troels Mortensen (TRMO) | VIA" userId="48eeef65-5bf8-474b-9082-b56af31dd25e" providerId="ADAL" clId="{0B883AC1-2A1B-44B3-997B-81EC95B507F4}" dt="2019-03-02T17:03:02.998" v="3473" actId="1076"/>
          <ac:grpSpMkLst>
            <pc:docMk/>
            <pc:sldMk cId="1662187075" sldId="444"/>
            <ac:grpSpMk id="138" creationId="{C7D8D6F8-6C3C-4100-85FF-B4AF57CF02A4}"/>
          </ac:grpSpMkLst>
        </pc:grpChg>
        <pc:grpChg chg="add ord">
          <ac:chgData name="Troels Mortensen (TRMO) | VIA" userId="48eeef65-5bf8-474b-9082-b56af31dd25e" providerId="ADAL" clId="{0B883AC1-2A1B-44B3-997B-81EC95B507F4}" dt="2019-03-02T17:02:53.459" v="3468" actId="167"/>
          <ac:grpSpMkLst>
            <pc:docMk/>
            <pc:sldMk cId="1662187075" sldId="444"/>
            <ac:grpSpMk id="144" creationId="{D9C6DBD0-E86C-42F4-B7D6-9BC96CE94C9F}"/>
          </ac:grpSpMkLst>
        </pc:grpChg>
        <pc:grpChg chg="add ord">
          <ac:chgData name="Troels Mortensen (TRMO) | VIA" userId="48eeef65-5bf8-474b-9082-b56af31dd25e" providerId="ADAL" clId="{0B883AC1-2A1B-44B3-997B-81EC95B507F4}" dt="2019-03-02T17:02:53.459" v="3468" actId="167"/>
          <ac:grpSpMkLst>
            <pc:docMk/>
            <pc:sldMk cId="1662187075" sldId="444"/>
            <ac:grpSpMk id="148" creationId="{16D96248-6306-4495-A2B8-90365B1CEC2F}"/>
          </ac:grpSpMkLst>
        </pc:grpChg>
        <pc:grpChg chg="add ord">
          <ac:chgData name="Troels Mortensen (TRMO) | VIA" userId="48eeef65-5bf8-474b-9082-b56af31dd25e" providerId="ADAL" clId="{0B883AC1-2A1B-44B3-997B-81EC95B507F4}" dt="2019-03-02T17:02:53.459" v="3468" actId="167"/>
          <ac:grpSpMkLst>
            <pc:docMk/>
            <pc:sldMk cId="1662187075" sldId="444"/>
            <ac:grpSpMk id="156" creationId="{BDBC8253-C66B-4CAE-92F4-0EDAC6B4FEA7}"/>
          </ac:grpSpMkLst>
        </pc:grpChg>
        <pc:grpChg chg="add ord">
          <ac:chgData name="Troels Mortensen (TRMO) | VIA" userId="48eeef65-5bf8-474b-9082-b56af31dd25e" providerId="ADAL" clId="{0B883AC1-2A1B-44B3-997B-81EC95B507F4}" dt="2019-03-02T17:02:53.459" v="3468" actId="167"/>
          <ac:grpSpMkLst>
            <pc:docMk/>
            <pc:sldMk cId="1662187075" sldId="444"/>
            <ac:grpSpMk id="160" creationId="{DEF68E54-5E23-45A1-94B3-C5E36F9B38F6}"/>
          </ac:grpSpMkLst>
        </pc:grpChg>
        <pc:grpChg chg="add mod">
          <ac:chgData name="Troels Mortensen (TRMO) | VIA" userId="48eeef65-5bf8-474b-9082-b56af31dd25e" providerId="ADAL" clId="{0B883AC1-2A1B-44B3-997B-81EC95B507F4}" dt="2019-03-02T17:03:24.126" v="3481" actId="571"/>
          <ac:grpSpMkLst>
            <pc:docMk/>
            <pc:sldMk cId="1662187075" sldId="444"/>
            <ac:grpSpMk id="170" creationId="{8CC0C902-0CF8-49E7-A46E-9CE02DD0BB62}"/>
          </ac:grpSpMkLst>
        </pc:grpChg>
        <pc:cxnChg chg="add mod ord">
          <ac:chgData name="Troels Mortensen (TRMO) | VIA" userId="48eeef65-5bf8-474b-9082-b56af31dd25e" providerId="ADAL" clId="{0B883AC1-2A1B-44B3-997B-81EC95B507F4}" dt="2019-03-02T17:03:07.205" v="3474" actId="1076"/>
          <ac:cxnSpMkLst>
            <pc:docMk/>
            <pc:sldMk cId="1662187075" sldId="444"/>
            <ac:cxnSpMk id="142" creationId="{58CED9D2-5525-4447-AC02-A5D4372F9AA1}"/>
          </ac:cxnSpMkLst>
        </pc:cxnChg>
        <pc:cxnChg chg="add ord">
          <ac:chgData name="Troels Mortensen (TRMO) | VIA" userId="48eeef65-5bf8-474b-9082-b56af31dd25e" providerId="ADAL" clId="{0B883AC1-2A1B-44B3-997B-81EC95B507F4}" dt="2019-03-02T17:02:53.459" v="3468" actId="167"/>
          <ac:cxnSpMkLst>
            <pc:docMk/>
            <pc:sldMk cId="1662187075" sldId="444"/>
            <ac:cxnSpMk id="152" creationId="{E9196850-58B7-456D-BC02-5B0869B437DF}"/>
          </ac:cxnSpMkLst>
        </pc:cxnChg>
        <pc:cxnChg chg="add mod ord">
          <ac:chgData name="Troels Mortensen (TRMO) | VIA" userId="48eeef65-5bf8-474b-9082-b56af31dd25e" providerId="ADAL" clId="{0B883AC1-2A1B-44B3-997B-81EC95B507F4}" dt="2019-03-02T17:03:11.389" v="3476" actId="14100"/>
          <ac:cxnSpMkLst>
            <pc:docMk/>
            <pc:sldMk cId="1662187075" sldId="444"/>
            <ac:cxnSpMk id="154" creationId="{46B3B62E-3A19-4E02-933C-8AC0014A7D9B}"/>
          </ac:cxnSpMkLst>
        </pc:cxnChg>
        <pc:cxnChg chg="add mod ord">
          <ac:chgData name="Troels Mortensen (TRMO) | VIA" userId="48eeef65-5bf8-474b-9082-b56af31dd25e" providerId="ADAL" clId="{0B883AC1-2A1B-44B3-997B-81EC95B507F4}" dt="2019-03-02T17:03:08.649" v="3475" actId="1076"/>
          <ac:cxnSpMkLst>
            <pc:docMk/>
            <pc:sldMk cId="1662187075" sldId="444"/>
            <ac:cxnSpMk id="155" creationId="{7D20A7FA-50C9-419F-803C-A9A53CE2DB87}"/>
          </ac:cxnSpMkLst>
        </pc:cxnChg>
        <pc:cxnChg chg="add ord">
          <ac:chgData name="Troels Mortensen (TRMO) | VIA" userId="48eeef65-5bf8-474b-9082-b56af31dd25e" providerId="ADAL" clId="{0B883AC1-2A1B-44B3-997B-81EC95B507F4}" dt="2019-03-02T17:02:53.459" v="3468" actId="167"/>
          <ac:cxnSpMkLst>
            <pc:docMk/>
            <pc:sldMk cId="1662187075" sldId="444"/>
            <ac:cxnSpMk id="164" creationId="{15F1F708-EBD7-4587-AB0E-275106044FCF}"/>
          </ac:cxnSpMkLst>
        </pc:cxnChg>
        <pc:cxnChg chg="add ord">
          <ac:chgData name="Troels Mortensen (TRMO) | VIA" userId="48eeef65-5bf8-474b-9082-b56af31dd25e" providerId="ADAL" clId="{0B883AC1-2A1B-44B3-997B-81EC95B507F4}" dt="2019-03-02T17:02:53.459" v="3468" actId="167"/>
          <ac:cxnSpMkLst>
            <pc:docMk/>
            <pc:sldMk cId="1662187075" sldId="444"/>
            <ac:cxnSpMk id="166" creationId="{113BF363-CA9F-4279-B730-555E7C89B560}"/>
          </ac:cxnSpMkLst>
        </pc:cxnChg>
        <pc:cxnChg chg="add del mod ord">
          <ac:chgData name="Troels Mortensen (TRMO) | VIA" userId="48eeef65-5bf8-474b-9082-b56af31dd25e" providerId="ADAL" clId="{0B883AC1-2A1B-44B3-997B-81EC95B507F4}" dt="2019-03-02T17:02:59.734" v="3471" actId="478"/>
          <ac:cxnSpMkLst>
            <pc:docMk/>
            <pc:sldMk cId="1662187075" sldId="444"/>
            <ac:cxnSpMk id="167" creationId="{A5E91559-B3C3-4D48-9001-C3C44CBBB49F}"/>
          </ac:cxnSpMkLst>
        </pc:cxnChg>
        <pc:cxnChg chg="add mod">
          <ac:chgData name="Troels Mortensen (TRMO) | VIA" userId="48eeef65-5bf8-474b-9082-b56af31dd25e" providerId="ADAL" clId="{0B883AC1-2A1B-44B3-997B-81EC95B507F4}" dt="2019-03-02T17:03:21.724" v="3480" actId="14100"/>
          <ac:cxnSpMkLst>
            <pc:docMk/>
            <pc:sldMk cId="1662187075" sldId="444"/>
            <ac:cxnSpMk id="169" creationId="{53AFC045-9A3D-43E5-ABF1-CF125A4A3487}"/>
          </ac:cxnSpMkLst>
        </pc:cxnChg>
      </pc:sldChg>
      <pc:sldChg chg="addSp delSp modSp add">
        <pc:chgData name="Troels Mortensen (TRMO) | VIA" userId="48eeef65-5bf8-474b-9082-b56af31dd25e" providerId="ADAL" clId="{0B883AC1-2A1B-44B3-997B-81EC95B507F4}" dt="2019-03-03T09:41:54.509" v="3618" actId="1076"/>
        <pc:sldMkLst>
          <pc:docMk/>
          <pc:sldMk cId="2669678746" sldId="445"/>
        </pc:sldMkLst>
        <pc:spChg chg="del">
          <ac:chgData name="Troels Mortensen (TRMO) | VIA" userId="48eeef65-5bf8-474b-9082-b56af31dd25e" providerId="ADAL" clId="{0B883AC1-2A1B-44B3-997B-81EC95B507F4}" dt="2019-03-03T09:41:52.380" v="3616" actId="478"/>
          <ac:spMkLst>
            <pc:docMk/>
            <pc:sldMk cId="2669678746" sldId="445"/>
            <ac:spMk id="2" creationId="{CE728CC6-4380-4AC7-B00D-D2DBFB1A5244}"/>
          </ac:spMkLst>
        </pc:spChg>
        <pc:spChg chg="del">
          <ac:chgData name="Troels Mortensen (TRMO) | VIA" userId="48eeef65-5bf8-474b-9082-b56af31dd25e" providerId="ADAL" clId="{0B883AC1-2A1B-44B3-997B-81EC95B507F4}" dt="2019-03-03T09:41:52.380" v="3616" actId="478"/>
          <ac:spMkLst>
            <pc:docMk/>
            <pc:sldMk cId="2669678746" sldId="445"/>
            <ac:spMk id="3" creationId="{C48E3F9F-E0CB-4BB1-9B4D-85196E24CAFC}"/>
          </ac:spMkLst>
        </pc:spChg>
        <pc:picChg chg="add mod">
          <ac:chgData name="Troels Mortensen (TRMO) | VIA" userId="48eeef65-5bf8-474b-9082-b56af31dd25e" providerId="ADAL" clId="{0B883AC1-2A1B-44B3-997B-81EC95B507F4}" dt="2019-03-03T09:41:54.509" v="3618" actId="1076"/>
          <ac:picMkLst>
            <pc:docMk/>
            <pc:sldMk cId="2669678746" sldId="445"/>
            <ac:picMk id="13314" creationId="{C33A834E-9E7C-4667-BE3A-0723A43FBAB9}"/>
          </ac:picMkLst>
        </pc:picChg>
      </pc:sldChg>
      <pc:sldChg chg="addSp delSp modSp add">
        <pc:chgData name="Troels Mortensen (TRMO) | VIA" userId="48eeef65-5bf8-474b-9082-b56af31dd25e" providerId="ADAL" clId="{0B883AC1-2A1B-44B3-997B-81EC95B507F4}" dt="2019-03-04T06:57:09.283" v="3788" actId="1076"/>
        <pc:sldMkLst>
          <pc:docMk/>
          <pc:sldMk cId="3164796367" sldId="446"/>
        </pc:sldMkLst>
        <pc:spChg chg="add mod">
          <ac:chgData name="Troels Mortensen (TRMO) | VIA" userId="48eeef65-5bf8-474b-9082-b56af31dd25e" providerId="ADAL" clId="{0B883AC1-2A1B-44B3-997B-81EC95B507F4}" dt="2019-03-04T06:57:09.283" v="3788" actId="1076"/>
          <ac:spMkLst>
            <pc:docMk/>
            <pc:sldMk cId="3164796367" sldId="446"/>
            <ac:spMk id="2" creationId="{E013568F-00BC-47E2-A31C-0A47F58E44EF}"/>
          </ac:spMkLst>
        </pc:spChg>
        <pc:spChg chg="del">
          <ac:chgData name="Troels Mortensen (TRMO) | VIA" userId="48eeef65-5bf8-474b-9082-b56af31dd25e" providerId="ADAL" clId="{0B883AC1-2A1B-44B3-997B-81EC95B507F4}" dt="2019-03-04T06:55:33.780" v="3638" actId="478"/>
          <ac:spMkLst>
            <pc:docMk/>
            <pc:sldMk cId="3164796367" sldId="446"/>
            <ac:spMk id="12" creationId="{6AAE5170-5AA5-4C12-9186-116622337EA4}"/>
          </ac:spMkLst>
        </pc:spChg>
      </pc:sldChg>
      <pc:sldMasterChg chg="delSldLayout">
        <pc:chgData name="Troels Mortensen (TRMO) | VIA" userId="48eeef65-5bf8-474b-9082-b56af31dd25e" providerId="ADAL" clId="{0B883AC1-2A1B-44B3-997B-81EC95B507F4}" dt="2019-03-02T16:41:19.444" v="2008" actId="2696"/>
        <pc:sldMasterMkLst>
          <pc:docMk/>
          <pc:sldMasterMk cId="3023023479" sldId="2147483689"/>
        </pc:sldMasterMkLst>
      </pc:sldMasterChg>
    </pc:docChg>
  </pc:docChgLst>
  <pc:docChgLst>
    <pc:chgData name="Troels Mortensen (TRMO) | VIA" userId="48eeef65-5bf8-474b-9082-b56af31dd25e" providerId="ADAL" clId="{012E88DF-E1A8-4AD6-B34E-790B43D405D7}"/>
    <pc:docChg chg="undo redo custSel addSld delSld modSld sldOrd">
      <pc:chgData name="Troels Mortensen (TRMO) | VIA" userId="48eeef65-5bf8-474b-9082-b56af31dd25e" providerId="ADAL" clId="{012E88DF-E1A8-4AD6-B34E-790B43D405D7}" dt="2019-02-22T08:09:00.773" v="2580" actId="571"/>
      <pc:docMkLst>
        <pc:docMk/>
      </pc:docMkLst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890458" cy="489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2388" tIns="41194" rIns="82388" bIns="41194" numCol="1" anchor="t" anchorCtr="0" compatLnSpc="1">
            <a:prstTxWarp prst="textNoShape">
              <a:avLst/>
            </a:prstTxWarp>
          </a:bodyPr>
          <a:lstStyle>
            <a:lvl1pPr defTabSz="404255" hangingPunct="0">
              <a:lnSpc>
                <a:spcPct val="95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defRPr sz="1100">
                <a:solidFill>
                  <a:srgbClr val="FFFFFF"/>
                </a:solidFill>
                <a:latin typeface="Times New Roman" pitchFamily="18" charset="0"/>
              </a:defRPr>
            </a:lvl1pPr>
          </a:lstStyle>
          <a:p>
            <a:endParaRPr lang="da-DK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7073" y="0"/>
            <a:ext cx="2890458" cy="489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2388" tIns="41194" rIns="82388" bIns="41194" numCol="1" anchor="t" anchorCtr="0" compatLnSpc="1">
            <a:prstTxWarp prst="textNoShape">
              <a:avLst/>
            </a:prstTxWarp>
          </a:bodyPr>
          <a:lstStyle>
            <a:lvl1pPr algn="r" defTabSz="404255" hangingPunct="0">
              <a:lnSpc>
                <a:spcPct val="95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defRPr sz="1100">
                <a:solidFill>
                  <a:srgbClr val="FFFFFF"/>
                </a:solidFill>
                <a:latin typeface="Times New Roman" pitchFamily="18" charset="0"/>
              </a:defRPr>
            </a:lvl1pPr>
          </a:lstStyle>
          <a:p>
            <a:endParaRPr lang="da-DK" dirty="0"/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285159"/>
            <a:ext cx="2890458" cy="489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2388" tIns="41194" rIns="82388" bIns="41194" numCol="1" anchor="b" anchorCtr="0" compatLnSpc="1">
            <a:prstTxWarp prst="textNoShape">
              <a:avLst/>
            </a:prstTxWarp>
          </a:bodyPr>
          <a:lstStyle>
            <a:lvl1pPr defTabSz="404255" hangingPunct="0">
              <a:lnSpc>
                <a:spcPct val="95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defRPr sz="1100">
                <a:solidFill>
                  <a:srgbClr val="FFFFFF"/>
                </a:solidFill>
                <a:latin typeface="Times New Roman" pitchFamily="18" charset="0"/>
              </a:defRPr>
            </a:lvl1pPr>
          </a:lstStyle>
          <a:p>
            <a:endParaRPr lang="da-DK" dirty="0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7073" y="9285159"/>
            <a:ext cx="2890458" cy="489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2388" tIns="41194" rIns="82388" bIns="41194" numCol="1" anchor="b" anchorCtr="0" compatLnSpc="1">
            <a:prstTxWarp prst="textNoShape">
              <a:avLst/>
            </a:prstTxWarp>
          </a:bodyPr>
          <a:lstStyle>
            <a:lvl1pPr algn="r" defTabSz="404255" hangingPunct="0">
              <a:lnSpc>
                <a:spcPct val="95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defRPr sz="1100">
                <a:solidFill>
                  <a:srgbClr val="FFFFFF"/>
                </a:solidFill>
                <a:latin typeface="Times New Roman" pitchFamily="18" charset="0"/>
              </a:defRPr>
            </a:lvl1pPr>
          </a:lstStyle>
          <a:p>
            <a:fld id="{F43BA1DA-1AC4-4F74-902A-464D8C5BD29A}" type="slidenum">
              <a:rPr lang="da-DK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257929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30200" y="939800"/>
            <a:ext cx="6008688" cy="3381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1031528" y="4650393"/>
            <a:ext cx="4609150" cy="375344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141834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rside I - corpor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4"/>
          <p:cNvSpPr/>
          <p:nvPr userDrawn="1"/>
        </p:nvSpPr>
        <p:spPr>
          <a:xfrm>
            <a:off x="1" y="1"/>
            <a:ext cx="13439775" cy="75596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04317" y="2152642"/>
            <a:ext cx="8773858" cy="1816189"/>
          </a:xfrm>
        </p:spPr>
        <p:txBody>
          <a:bodyPr tIns="0" anchor="b" anchorCtr="0"/>
          <a:lstStyle>
            <a:lvl1pPr>
              <a:defRPr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04317" y="4086609"/>
            <a:ext cx="8773858" cy="124105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subtitle</a:t>
            </a:r>
            <a:endParaRPr lang="da-DK" dirty="0"/>
          </a:p>
        </p:txBody>
      </p:sp>
      <p:sp>
        <p:nvSpPr>
          <p:cNvPr id="11" name="AutoShape 4"/>
          <p:cNvSpPr>
            <a:spLocks/>
          </p:cNvSpPr>
          <p:nvPr userDrawn="1"/>
        </p:nvSpPr>
        <p:spPr bwMode="gray">
          <a:xfrm>
            <a:off x="-3425275" y="3492893"/>
            <a:ext cx="3308611" cy="1187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457200" eaLnBrk="0" hangingPunct="0">
              <a:spcBef>
                <a:spcPct val="20000"/>
              </a:spcBef>
              <a:buChar char="•"/>
              <a:tabLst>
                <a:tab pos="177800" algn="l"/>
              </a:tabLst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 eaLnBrk="0" hangingPunct="0">
              <a:spcBef>
                <a:spcPct val="20000"/>
              </a:spcBef>
              <a:buChar char="–"/>
              <a:tabLst>
                <a:tab pos="177800" algn="l"/>
              </a:tabLst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 eaLnBrk="0" hangingPunct="0">
              <a:spcBef>
                <a:spcPct val="20000"/>
              </a:spcBef>
              <a:buChar char="•"/>
              <a:tabLst>
                <a:tab pos="17780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57200" eaLnBrk="0" hangingPunct="0">
              <a:spcBef>
                <a:spcPct val="20000"/>
              </a:spcBef>
              <a:buChar char="–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 eaLnBrk="0" hangingPunct="0">
              <a:spcBef>
                <a:spcPct val="20000"/>
              </a:spcBef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  <a:defRPr/>
            </a:pPr>
            <a: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  <a:t>Indsæt hjælpelinjer til </a:t>
            </a:r>
            <a:b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</a:br>
            <a: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  <a:t>placering af objekter</a:t>
            </a:r>
          </a:p>
          <a:p>
            <a:pPr algn="r" eaLnBrk="1" hangingPunct="1">
              <a:spcBef>
                <a:spcPct val="0"/>
              </a:spcBef>
              <a:buFontTx/>
              <a:buNone/>
              <a:defRPr/>
            </a:pPr>
            <a: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  <a:t>1. </a:t>
            </a:r>
            <a:r>
              <a:rPr lang="da-DK" altLang="da-DK" sz="1102" noProof="1">
                <a:solidFill>
                  <a:schemeClr val="tx1"/>
                </a:solidFill>
                <a:latin typeface="+mn-lt"/>
                <a:cs typeface="Arial" charset="0"/>
              </a:rPr>
              <a:t>Højre klik udenfor slidet </a:t>
            </a:r>
            <a:br>
              <a:rPr lang="da-DK" altLang="da-DK" sz="1102" noProof="1">
                <a:solidFill>
                  <a:schemeClr val="tx1"/>
                </a:solidFill>
                <a:latin typeface="+mn-lt"/>
                <a:cs typeface="Arial" charset="0"/>
              </a:rPr>
            </a:br>
            <a:r>
              <a:rPr lang="da-DK" altLang="da-DK" sz="1102" noProof="1">
                <a:solidFill>
                  <a:schemeClr val="tx1"/>
                </a:solidFill>
                <a:latin typeface="+mn-lt"/>
                <a:cs typeface="Arial" charset="0"/>
              </a:rPr>
              <a:t>og vælg </a:t>
            </a:r>
            <a: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  <a:t>’Gitter og hjælpelinjer’</a:t>
            </a:r>
          </a:p>
          <a:p>
            <a:pPr algn="r" eaLnBrk="1" hangingPunct="1">
              <a:spcBef>
                <a:spcPct val="0"/>
              </a:spcBef>
              <a:buFontTx/>
              <a:buNone/>
              <a:defRPr/>
            </a:pPr>
            <a: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  <a:t>2. </a:t>
            </a:r>
            <a:r>
              <a:rPr lang="da-DK" altLang="da-DK" sz="1102" noProof="1">
                <a:solidFill>
                  <a:schemeClr val="tx1"/>
                </a:solidFill>
                <a:latin typeface="+mn-lt"/>
                <a:cs typeface="Arial" charset="0"/>
              </a:rPr>
              <a:t>Sæt kryds ved </a:t>
            </a:r>
            <a: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  <a:t>’Vis tegne-</a:t>
            </a:r>
            <a:b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</a:br>
            <a: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  <a:t>hjælpelinjer på skærmen’</a:t>
            </a:r>
          </a:p>
          <a:p>
            <a:pPr algn="r" eaLnBrk="1" hangingPunct="1">
              <a:spcBef>
                <a:spcPct val="0"/>
              </a:spcBef>
              <a:buFontTx/>
              <a:buNone/>
              <a:defRPr/>
            </a:pPr>
            <a: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  <a:t>3.</a:t>
            </a:r>
            <a:r>
              <a:rPr lang="da-DK" altLang="da-DK" sz="1102" noProof="1">
                <a:solidFill>
                  <a:schemeClr val="tx1"/>
                </a:solidFill>
                <a:latin typeface="+mn-lt"/>
                <a:cs typeface="Arial" charset="0"/>
              </a:rPr>
              <a:t> Vælg </a:t>
            </a:r>
            <a:r>
              <a:rPr lang="da-DK" altLang="da-DK" sz="1102" b="1" noProof="1">
                <a:solidFill>
                  <a:schemeClr val="tx1"/>
                </a:solidFill>
                <a:latin typeface="+mn-lt"/>
                <a:cs typeface="Arial" charset="0"/>
              </a:rPr>
              <a:t>’OK’</a:t>
            </a:r>
          </a:p>
        </p:txBody>
      </p:sp>
      <p:sp>
        <p:nvSpPr>
          <p:cNvPr id="18" name="TextBox 3"/>
          <p:cNvSpPr txBox="1"/>
          <p:nvPr userDrawn="1"/>
        </p:nvSpPr>
        <p:spPr>
          <a:xfrm>
            <a:off x="-3425275" y="2112160"/>
            <a:ext cx="3247946" cy="1017586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algn="r">
              <a:spcBef>
                <a:spcPts val="661"/>
              </a:spcBef>
              <a:defRPr/>
            </a:pPr>
            <a:r>
              <a:rPr lang="en-GB" sz="1102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layout/design</a:t>
            </a:r>
            <a:br>
              <a:rPr lang="en-GB" sz="1102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102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Højre klik udenfor dit slide </a:t>
            </a:r>
            <a:b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102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 </a:t>
            </a:r>
            <a: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et passende layout </a:t>
            </a:r>
            <a:b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fra “drop ned” menuen</a:t>
            </a:r>
            <a:b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Når du laver et nyt slide kan du vælge layout direkt under knappen ‘Nyt dias’</a:t>
            </a:r>
          </a:p>
        </p:txBody>
      </p:sp>
      <p:sp>
        <p:nvSpPr>
          <p:cNvPr id="19" name="AutoShape 4"/>
          <p:cNvSpPr>
            <a:spLocks/>
          </p:cNvSpPr>
          <p:nvPr userDrawn="1"/>
        </p:nvSpPr>
        <p:spPr bwMode="gray">
          <a:xfrm>
            <a:off x="-3228766" y="643972"/>
            <a:ext cx="3112103" cy="1187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457200" eaLnBrk="0" hangingPunct="0">
              <a:spcBef>
                <a:spcPct val="20000"/>
              </a:spcBef>
              <a:buChar char="•"/>
              <a:tabLst>
                <a:tab pos="177800" algn="l"/>
              </a:tabLst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 eaLnBrk="0" hangingPunct="0">
              <a:spcBef>
                <a:spcPct val="20000"/>
              </a:spcBef>
              <a:buChar char="–"/>
              <a:tabLst>
                <a:tab pos="177800" algn="l"/>
              </a:tabLst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 eaLnBrk="0" hangingPunct="0">
              <a:spcBef>
                <a:spcPct val="20000"/>
              </a:spcBef>
              <a:buChar char="•"/>
              <a:tabLst>
                <a:tab pos="17780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57200" eaLnBrk="0" hangingPunct="0">
              <a:spcBef>
                <a:spcPct val="20000"/>
              </a:spcBef>
              <a:buChar char="–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 eaLnBrk="0" hangingPunct="0">
              <a:spcBef>
                <a:spcPct val="20000"/>
              </a:spcBef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7800" algn="l"/>
              </a:tabLst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  <a:defRPr/>
            </a:pPr>
            <a:r>
              <a:rPr lang="da-DK" altLang="da-DK" sz="1102" b="1" kern="120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Indsæt nyt ikon </a:t>
            </a:r>
            <a:br>
              <a:rPr lang="da-DK" altLang="da-DK" sz="1102" b="1" kern="120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</a:br>
            <a:r>
              <a:rPr lang="da-DK" altLang="da-DK" sz="1102" b="1" kern="120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1. </a:t>
            </a:r>
            <a:r>
              <a:rPr lang="da-DK" altLang="da-DK" sz="1102" b="0" kern="120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Højre klik på ikonet</a:t>
            </a:r>
            <a:br>
              <a:rPr lang="da-DK" altLang="da-DK" sz="1102" b="0" kern="120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</a:br>
            <a:r>
              <a:rPr lang="da-DK" altLang="da-DK" sz="1102" b="1" kern="120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2. </a:t>
            </a:r>
            <a:r>
              <a:rPr lang="da-DK" altLang="da-DK" sz="1102" b="0" kern="120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Vælg</a:t>
            </a:r>
            <a:r>
              <a:rPr lang="da-DK" altLang="da-DK" sz="1102" b="0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 </a:t>
            </a:r>
            <a:r>
              <a:rPr lang="da-DK" altLang="da-DK" sz="1102" b="1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Skift billede</a:t>
            </a:r>
          </a:p>
          <a:p>
            <a:pPr algn="r" eaLnBrk="1" hangingPunct="1">
              <a:spcBef>
                <a:spcPct val="0"/>
              </a:spcBef>
              <a:buFontTx/>
              <a:buNone/>
              <a:defRPr/>
            </a:pPr>
            <a:r>
              <a:rPr lang="da-DK" altLang="da-DK" sz="1102" b="1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3. </a:t>
            </a:r>
            <a:r>
              <a:rPr lang="da-DK" altLang="da-DK" sz="1102" b="0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Vælg det nye ikon</a:t>
            </a:r>
            <a:br>
              <a:rPr lang="da-DK" altLang="da-DK" sz="1102" b="0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</a:br>
            <a:r>
              <a:rPr lang="da-DK" altLang="da-DK" sz="1102" b="1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4.</a:t>
            </a:r>
            <a:r>
              <a:rPr lang="da-DK" altLang="da-DK" sz="1102" b="0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 Tryk </a:t>
            </a:r>
            <a:r>
              <a:rPr lang="da-DK" altLang="da-DK" sz="1102" b="1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Indsæt</a:t>
            </a:r>
            <a:br>
              <a:rPr lang="da-DK" altLang="da-DK" sz="1102" b="1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</a:br>
            <a:r>
              <a:rPr lang="da-DK" altLang="da-DK" sz="1102" b="1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5. </a:t>
            </a:r>
            <a:r>
              <a:rPr lang="da-DK" altLang="da-DK" sz="1102" b="0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Højre klik og vælg </a:t>
            </a:r>
            <a:r>
              <a:rPr lang="da-DK" altLang="da-DK" sz="1102" b="1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Nulstil</a:t>
            </a:r>
            <a:r>
              <a:rPr lang="da-DK" altLang="da-DK" sz="1102" b="0" kern="1200" baseline="0" noProof="1">
                <a:solidFill>
                  <a:schemeClr val="tx1"/>
                </a:solidFill>
                <a:latin typeface="+mn-lt"/>
                <a:ea typeface="+mn-ea"/>
                <a:cs typeface="Arial" charset="0"/>
              </a:rPr>
              <a:t> hvis  pladsholderen forandrer sig</a:t>
            </a:r>
            <a:endParaRPr lang="da-DK" altLang="da-DK" sz="1102" b="0" kern="1200" noProof="1">
              <a:solidFill>
                <a:schemeClr val="tx1"/>
              </a:solidFill>
              <a:latin typeface="+mn-lt"/>
              <a:ea typeface="+mn-ea"/>
              <a:cs typeface="Arial" charset="0"/>
            </a:endParaRPr>
          </a:p>
        </p:txBody>
      </p:sp>
      <p:sp>
        <p:nvSpPr>
          <p:cNvPr id="16" name="TextBox 17"/>
          <p:cNvSpPr txBox="1">
            <a:spLocks noChangeArrowheads="1"/>
          </p:cNvSpPr>
          <p:nvPr userDrawn="1"/>
        </p:nvSpPr>
        <p:spPr bwMode="auto">
          <a:xfrm>
            <a:off x="-3483608" y="6541875"/>
            <a:ext cx="3352944" cy="1017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da-DK" altLang="da-DK" sz="1102" b="1" dirty="0">
                <a:solidFill>
                  <a:schemeClr val="tx1"/>
                </a:solidFill>
                <a:latin typeface="+mn-lt"/>
              </a:rPr>
              <a:t>Generer titlen til alle slides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da-DK" altLang="da-DK" sz="1102" b="1" dirty="0">
                <a:solidFill>
                  <a:schemeClr val="tx1"/>
                </a:solidFill>
                <a:latin typeface="+mn-lt"/>
              </a:rPr>
              <a:t>1. </a:t>
            </a:r>
            <a:r>
              <a:rPr lang="da-DK" altLang="da-DK" sz="1102" dirty="0">
                <a:solidFill>
                  <a:schemeClr val="tx1"/>
                </a:solidFill>
                <a:latin typeface="+mn-lt"/>
              </a:rPr>
              <a:t>Vælg </a:t>
            </a:r>
            <a:r>
              <a:rPr lang="da-DK" altLang="da-DK" sz="1102" b="1" dirty="0">
                <a:solidFill>
                  <a:schemeClr val="tx1"/>
                </a:solidFill>
                <a:latin typeface="+mn-lt"/>
              </a:rPr>
              <a:t>’Indsæt’</a:t>
            </a:r>
            <a:r>
              <a:rPr lang="da-DK" altLang="da-DK" sz="1102" dirty="0">
                <a:solidFill>
                  <a:schemeClr val="tx1"/>
                </a:solidFill>
                <a:latin typeface="+mn-lt"/>
              </a:rPr>
              <a:t> i topmenuen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da-DK" altLang="da-DK" sz="1102" b="1" dirty="0">
                <a:solidFill>
                  <a:schemeClr val="tx1"/>
                </a:solidFill>
                <a:latin typeface="+mn-lt"/>
              </a:rPr>
              <a:t>2. </a:t>
            </a:r>
            <a:r>
              <a:rPr lang="da-DK" altLang="da-DK" sz="1102" dirty="0">
                <a:solidFill>
                  <a:schemeClr val="tx1"/>
                </a:solidFill>
                <a:latin typeface="+mn-lt"/>
              </a:rPr>
              <a:t>Vælg </a:t>
            </a:r>
            <a:r>
              <a:rPr lang="da-DK" altLang="da-DK" sz="1102" b="1" dirty="0">
                <a:solidFill>
                  <a:schemeClr val="tx1"/>
                </a:solidFill>
                <a:latin typeface="+mn-lt"/>
              </a:rPr>
              <a:t>’Sidehoved og Sidefod’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da-DK" altLang="da-DK" sz="1102" b="1" dirty="0">
                <a:solidFill>
                  <a:schemeClr val="tx1"/>
                </a:solidFill>
                <a:latin typeface="+mn-lt"/>
              </a:rPr>
              <a:t>3. </a:t>
            </a:r>
            <a:r>
              <a:rPr lang="da-DK" altLang="da-DK" sz="1102" dirty="0">
                <a:solidFill>
                  <a:schemeClr val="tx1"/>
                </a:solidFill>
                <a:latin typeface="+mn-lt"/>
              </a:rPr>
              <a:t>Skriv titel på præsentation </a:t>
            </a:r>
            <a:br>
              <a:rPr lang="da-DK" altLang="da-DK" sz="1102" dirty="0">
                <a:solidFill>
                  <a:schemeClr val="tx1"/>
                </a:solidFill>
                <a:latin typeface="+mn-lt"/>
              </a:rPr>
            </a:br>
            <a:r>
              <a:rPr lang="da-DK" altLang="da-DK" sz="1102" dirty="0">
                <a:solidFill>
                  <a:schemeClr val="tx1"/>
                </a:solidFill>
                <a:latin typeface="+mn-lt"/>
              </a:rPr>
              <a:t>ind i tekstfeltet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da-DK" altLang="da-DK" sz="1102" b="1" dirty="0">
                <a:solidFill>
                  <a:schemeClr val="tx1"/>
                </a:solidFill>
                <a:latin typeface="+mn-lt"/>
              </a:rPr>
              <a:t>4. </a:t>
            </a:r>
            <a:r>
              <a:rPr lang="da-DK" altLang="da-DK" sz="1102" dirty="0">
                <a:solidFill>
                  <a:schemeClr val="tx1"/>
                </a:solidFill>
                <a:latin typeface="+mn-lt"/>
              </a:rPr>
              <a:t>Tryk </a:t>
            </a:r>
            <a:r>
              <a:rPr lang="da-DK" altLang="da-DK" sz="1102" b="1" dirty="0">
                <a:solidFill>
                  <a:schemeClr val="tx1"/>
                </a:solidFill>
                <a:latin typeface="+mn-lt"/>
              </a:rPr>
              <a:t>’Anvend på alle’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846985" y="643973"/>
            <a:ext cx="2909472" cy="5049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0" indent="0" algn="l" defTabSz="1007943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da-DK" sz="1764" kern="1200" spc="-110" baseline="0" noProof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Life is great</a:t>
            </a:r>
          </a:p>
          <a:p>
            <a:pPr marL="0" lvl="0" indent="0" algn="l" defTabSz="1007943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da-DK" sz="1764" kern="1200" spc="-110" baseline="0" noProof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VIA University College</a:t>
            </a:r>
          </a:p>
        </p:txBody>
      </p:sp>
      <p:pic>
        <p:nvPicPr>
          <p:cNvPr id="15" name="Picture 1" descr="cid:image001.jpg@01CF78C4.0E36819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50" y="1328185"/>
            <a:ext cx="923985" cy="692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8124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575687" y="395461"/>
            <a:ext cx="12864087" cy="936105"/>
          </a:xfrm>
          <a:prstGeom prst="rect">
            <a:avLst/>
          </a:prstGeom>
        </p:spPr>
        <p:txBody>
          <a:bodyPr vert="horz" lIns="0" tIns="108000" rIns="0" bIns="0" rtlCol="0" anchor="t" anchorCtr="0">
            <a:noAutofit/>
          </a:bodyPr>
          <a:lstStyle/>
          <a:p>
            <a:endParaRPr lang="da-DK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575687" y="1475581"/>
            <a:ext cx="12864087" cy="54726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2688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lide-conde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75688" y="395461"/>
            <a:ext cx="12864086" cy="936105"/>
          </a:xfrm>
          <a:prstGeom prst="rect">
            <a:avLst/>
          </a:prstGeom>
        </p:spPr>
        <p:txBody>
          <a:bodyPr vert="horz" lIns="0" tIns="108000" rIns="0" bIns="0" rtlCol="0" anchor="t" anchorCtr="0">
            <a:noAutofit/>
          </a:bodyPr>
          <a:lstStyle/>
          <a:p>
            <a:endParaRPr lang="da-DK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575689" y="1475581"/>
            <a:ext cx="12864084" cy="54006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  <a:lvl2pPr>
              <a:lnSpc>
                <a:spcPct val="100000"/>
              </a:lnSpc>
              <a:spcBef>
                <a:spcPts val="0"/>
              </a:spcBef>
              <a:defRPr/>
            </a:lvl2pPr>
            <a:lvl3pPr>
              <a:lnSpc>
                <a:spcPct val="100000"/>
              </a:lnSpc>
              <a:spcBef>
                <a:spcPts val="0"/>
              </a:spcBef>
              <a:defRPr/>
            </a:lvl3pPr>
            <a:lvl4pPr>
              <a:lnSpc>
                <a:spcPct val="100000"/>
              </a:lnSpc>
              <a:spcBef>
                <a:spcPts val="0"/>
              </a:spcBef>
              <a:defRPr/>
            </a:lvl4pPr>
            <a:lvl5pPr>
              <a:lnSpc>
                <a:spcPct val="100000"/>
              </a:lnSpc>
              <a:spcBef>
                <a:spcPts val="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463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575689" y="1475581"/>
            <a:ext cx="12864087" cy="547260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95734" algn="l"/>
                <a:tab pos="593217" algn="l"/>
                <a:tab pos="888950" algn="l"/>
                <a:tab pos="1186433" algn="l"/>
                <a:tab pos="1482167" algn="l"/>
                <a:tab pos="1777900" algn="l"/>
                <a:tab pos="2075383" algn="l"/>
                <a:tab pos="2371117" algn="l"/>
                <a:tab pos="2670349" algn="l"/>
                <a:tab pos="2967833" algn="l"/>
                <a:tab pos="3261816" algn="l"/>
              </a:tabLst>
              <a:defRPr sz="20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516220" indent="0">
              <a:spcBef>
                <a:spcPts val="0"/>
              </a:spcBef>
              <a:buNone/>
              <a:defRPr/>
            </a:lvl2pPr>
            <a:lvl3pPr marL="1023693" indent="0">
              <a:spcBef>
                <a:spcPts val="0"/>
              </a:spcBef>
              <a:buNone/>
              <a:defRPr/>
            </a:lvl3pPr>
            <a:lvl4pPr marL="1527664" indent="0">
              <a:spcBef>
                <a:spcPts val="0"/>
              </a:spcBef>
              <a:buNone/>
              <a:defRPr/>
            </a:lvl4pPr>
            <a:lvl5pPr marL="1527664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75687" y="395461"/>
            <a:ext cx="12864087" cy="936105"/>
          </a:xfrm>
          <a:prstGeom prst="rect">
            <a:avLst/>
          </a:prstGeom>
        </p:spPr>
        <p:txBody>
          <a:bodyPr vert="horz" lIns="0" tIns="108000" rIns="0" bIns="0" rtlCol="0" anchor="t" anchorCtr="0">
            <a:noAutofit/>
          </a:bodyPr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05726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mt"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8F499-3B6C-43EB-B6FA-4CA79B2F4AEB}" type="datetime2">
              <a:rPr lang="da-DK" smtClean="0"/>
              <a:t>30. september 2019</a:t>
            </a:fld>
            <a:endParaRPr lang="da-DK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da-DK" smtClean="0"/>
              <a:t>‹#›</a:t>
            </a:fld>
            <a:endParaRPr lang="da-DK" dirty="0"/>
          </a:p>
        </p:txBody>
      </p:sp>
      <p:grpSp>
        <p:nvGrpSpPr>
          <p:cNvPr id="6" name="Gruppe 5"/>
          <p:cNvGrpSpPr/>
          <p:nvPr userDrawn="1"/>
        </p:nvGrpSpPr>
        <p:grpSpPr>
          <a:xfrm>
            <a:off x="-3323522" y="4031367"/>
            <a:ext cx="3157358" cy="3505817"/>
            <a:chOff x="-2261220" y="2628888"/>
            <a:chExt cx="2148167" cy="3180414"/>
          </a:xfrm>
        </p:grpSpPr>
        <p:pic>
          <p:nvPicPr>
            <p:cNvPr id="7" name="Picture 2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261220" y="3506000"/>
              <a:ext cx="2131203" cy="20485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p:sp>
          <p:nvSpPr>
            <p:cNvPr id="8" name="TextBox 11"/>
            <p:cNvSpPr txBox="1"/>
            <p:nvPr userDrawn="1"/>
          </p:nvSpPr>
          <p:spPr>
            <a:xfrm>
              <a:off x="-1944724" y="2628888"/>
              <a:ext cx="1824090" cy="8507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algn="r">
                <a:spcBef>
                  <a:spcPts val="661"/>
                </a:spcBef>
                <a:defRPr/>
              </a:pPr>
              <a:r>
                <a:rPr lang="da-DK" sz="1102" b="1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Skift baggrundsfarve</a:t>
              </a:r>
              <a:br>
                <a:rPr lang="da-DK" sz="1102" b="1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</a:br>
              <a:r>
                <a:rPr lang="da-DK" sz="1102" b="1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1. </a:t>
              </a:r>
              <a:r>
                <a:rPr lang="da-DK" sz="1102" b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K</a:t>
              </a:r>
              <a:r>
                <a:rPr lang="da-DK" sz="1102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lik udenfor diaset,</a:t>
              </a:r>
              <a:r>
                <a:rPr lang="da-DK" sz="1102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 vælg </a:t>
              </a:r>
              <a:r>
                <a:rPr lang="da-DK" sz="1102" b="1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Formater baggrund </a:t>
              </a:r>
            </a:p>
            <a:p>
              <a:pPr algn="r">
                <a:spcBef>
                  <a:spcPts val="661"/>
                </a:spcBef>
                <a:defRPr/>
              </a:pPr>
              <a:r>
                <a:rPr lang="da-DK" sz="1102" b="1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2. </a:t>
              </a:r>
              <a:r>
                <a:rPr lang="da-DK" sz="1102" b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Vælg</a:t>
              </a:r>
              <a:r>
                <a:rPr lang="da-DK" sz="1102" b="1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 ‘Massiv udfyldning’</a:t>
              </a:r>
              <a:r>
                <a:rPr lang="da-DK" sz="1102" b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 og vælg farve</a:t>
              </a:r>
              <a:r>
                <a:rPr lang="da-DK" sz="1102" b="0" baseline="0" noProof="1">
                  <a:solidFill>
                    <a:schemeClr val="tx1"/>
                  </a:solidFill>
                  <a:latin typeface="+mn-lt"/>
                  <a:cs typeface="Arial" panose="020B0604020202020204" pitchFamily="34" charset="0"/>
                </a:rPr>
                <a:t> fra VIAs farvepalette</a:t>
              </a:r>
            </a:p>
          </p:txBody>
        </p:sp>
        <p:grpSp>
          <p:nvGrpSpPr>
            <p:cNvPr id="9" name="Gruppe 8"/>
            <p:cNvGrpSpPr/>
            <p:nvPr userDrawn="1"/>
          </p:nvGrpSpPr>
          <p:grpSpPr>
            <a:xfrm>
              <a:off x="-1426464" y="4317211"/>
              <a:ext cx="1313411" cy="1492091"/>
              <a:chOff x="-1426464" y="4279878"/>
              <a:chExt cx="1313411" cy="1492091"/>
            </a:xfrm>
          </p:grpSpPr>
          <p:pic>
            <p:nvPicPr>
              <p:cNvPr id="10" name="Picture 2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394252" y="4279878"/>
                <a:ext cx="1264235" cy="14920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</p:pic>
          <p:cxnSp>
            <p:nvCxnSpPr>
              <p:cNvPr id="11" name="Lige forbindelse 10"/>
              <p:cNvCxnSpPr/>
              <p:nvPr userDrawn="1"/>
            </p:nvCxnSpPr>
            <p:spPr>
              <a:xfrm>
                <a:off x="-1426464" y="5486400"/>
                <a:ext cx="1313411" cy="12967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Lige forbindelse 11"/>
              <p:cNvCxnSpPr/>
              <p:nvPr userDrawn="1"/>
            </p:nvCxnSpPr>
            <p:spPr>
              <a:xfrm flipV="1">
                <a:off x="-1426464" y="5486400"/>
                <a:ext cx="1306761" cy="13633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ktangel 12"/>
              <p:cNvSpPr/>
              <p:nvPr userDrawn="1"/>
            </p:nvSpPr>
            <p:spPr>
              <a:xfrm>
                <a:off x="-1124764" y="4855860"/>
                <a:ext cx="105385" cy="108012"/>
              </a:xfrm>
              <a:prstGeom prst="rect">
                <a:avLst/>
              </a:prstGeom>
              <a:noFill/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 dirty="0"/>
              </a:p>
            </p:txBody>
          </p:sp>
        </p:grpSp>
      </p:grpSp>
      <p:sp>
        <p:nvSpPr>
          <p:cNvPr id="14" name="Tekstboks 13"/>
          <p:cNvSpPr txBox="1"/>
          <p:nvPr userDrawn="1"/>
        </p:nvSpPr>
        <p:spPr>
          <a:xfrm>
            <a:off x="-3511353" y="6524566"/>
            <a:ext cx="1414748" cy="58893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lIns="0" tIns="39683" rIns="39683" bIns="39683" rtlCol="0">
            <a:spAutoFit/>
          </a:bodyPr>
          <a:lstStyle/>
          <a:p>
            <a:pPr marL="0" marR="0" lvl="0" indent="0" algn="r" defTabSz="1007943" rtl="0" eaLnBrk="1" fontAlgn="auto" latinLnBrk="0" hangingPunct="1">
              <a:lnSpc>
                <a:spcPct val="100000"/>
              </a:lnSpc>
              <a:spcBef>
                <a:spcPts val="66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1102" b="0" i="0" u="none" strike="noStrike" kern="1200" cap="none" spc="0" normalizeH="0" baseline="0" noProof="1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rPr>
              <a:t>Den lyse grå baggrundsfarve </a:t>
            </a:r>
            <a:br>
              <a:rPr kumimoji="0" lang="da-DK" sz="1102" b="0" i="0" u="none" strike="noStrike" kern="1200" cap="none" spc="0" normalizeH="0" baseline="0" noProof="1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rPr>
            </a:br>
            <a:r>
              <a:rPr kumimoji="0" lang="da-DK" sz="1102" b="0" i="0" u="none" strike="noStrike" kern="1200" cap="none" spc="0" normalizeH="0" baseline="0" noProof="1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rPr>
              <a:t>er highlightet </a:t>
            </a:r>
            <a:endParaRPr kumimoji="0" lang="da-DK" sz="1102" b="1" i="0" u="none" strike="noStrike" kern="1200" cap="none" spc="0" normalizeH="0" baseline="0" noProof="1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+mn-lt"/>
              <a:cs typeface="Arial" panose="020B0604020202020204" pitchFamily="34" charset="0"/>
            </a:endParaRPr>
          </a:p>
        </p:txBody>
      </p:sp>
      <p:sp>
        <p:nvSpPr>
          <p:cNvPr id="15" name="Rektangel 14"/>
          <p:cNvSpPr/>
          <p:nvPr userDrawn="1"/>
        </p:nvSpPr>
        <p:spPr>
          <a:xfrm>
            <a:off x="-1498275" y="6524566"/>
            <a:ext cx="1307177" cy="121841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cxnSp>
        <p:nvCxnSpPr>
          <p:cNvPr id="16" name="Lige forbindelse 15"/>
          <p:cNvCxnSpPr>
            <a:endCxn id="15" idx="0"/>
          </p:cNvCxnSpPr>
          <p:nvPr userDrawn="1"/>
        </p:nvCxnSpPr>
        <p:spPr>
          <a:xfrm>
            <a:off x="-1059114" y="4964352"/>
            <a:ext cx="214428" cy="15602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"/>
          <p:cNvSpPr txBox="1"/>
          <p:nvPr userDrawn="1"/>
        </p:nvSpPr>
        <p:spPr>
          <a:xfrm>
            <a:off x="-3425276" y="7309"/>
            <a:ext cx="3247946" cy="1017586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algn="r">
              <a:spcBef>
                <a:spcPts val="661"/>
              </a:spcBef>
              <a:defRPr/>
            </a:pPr>
            <a:r>
              <a:rPr lang="en-GB" sz="1102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layout/design</a:t>
            </a:r>
            <a:br>
              <a:rPr lang="en-GB" sz="1102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102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Højre klik udenfor dit slide </a:t>
            </a:r>
            <a:b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102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 </a:t>
            </a:r>
            <a: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et passende layout </a:t>
            </a:r>
            <a:b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fra “drop ned” menuen</a:t>
            </a:r>
            <a:b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102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Når du laver et nyt slide kan du vælge layout direkt under knappen ‘Nyt dias’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846600" y="6527908"/>
            <a:ext cx="2698538" cy="412707"/>
          </a:xfrm>
          <a:blipFill>
            <a:blip r:embed="rId4"/>
            <a:stretch>
              <a:fillRect/>
            </a:stretch>
          </a:blipFill>
        </p:spPr>
        <p:txBody>
          <a:bodyPr tIns="0">
            <a:normAutofit/>
          </a:bodyPr>
          <a:lstStyle>
            <a:lvl1pPr>
              <a:defRPr sz="110"/>
            </a:lvl1pPr>
          </a:lstStyle>
          <a:p>
            <a:pPr lvl="0"/>
            <a:r>
              <a:rPr lang="en-US" noProof="1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19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5688" y="395461"/>
            <a:ext cx="12864086" cy="936105"/>
          </a:xfrm>
          <a:prstGeom prst="rect">
            <a:avLst/>
          </a:prstGeom>
        </p:spPr>
        <p:txBody>
          <a:bodyPr vert="horz" lIns="0" tIns="108000" rIns="0" bIns="0" rtlCol="0" anchor="t" anchorCtr="0">
            <a:noAutofit/>
          </a:bodyPr>
          <a:lstStyle/>
          <a:p>
            <a:endParaRPr lang="da-DK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75688" y="1475581"/>
            <a:ext cx="12864086" cy="5472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3023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</p:sldLayoutIdLst>
  <p:hf hdr="0"/>
  <p:txStyles>
    <p:titleStyle>
      <a:lvl1pPr algn="l" defTabSz="1007943" rtl="0" eaLnBrk="1" latinLnBrk="0" hangingPunct="1">
        <a:lnSpc>
          <a:spcPct val="73000"/>
        </a:lnSpc>
        <a:spcBef>
          <a:spcPct val="0"/>
        </a:spcBef>
        <a:buNone/>
        <a:defRPr sz="4000" kern="1200" spc="-276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91978" indent="-391978" algn="l" defTabSz="1007943" rtl="0" eaLnBrk="1" latinLnBrk="0" hangingPunct="1">
        <a:lnSpc>
          <a:spcPct val="80000"/>
        </a:lnSpc>
        <a:spcBef>
          <a:spcPct val="20000"/>
        </a:spcBef>
        <a:buFont typeface="VIA Type Office" panose="02000503000000020004" pitchFamily="2" charset="0"/>
        <a:buChar char="–"/>
        <a:defRPr sz="3200" kern="1200" spc="-11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888950" indent="-372730" algn="l" defTabSz="1007943" rtl="0" eaLnBrk="1" latinLnBrk="0" hangingPunct="1">
        <a:spcBef>
          <a:spcPts val="661"/>
        </a:spcBef>
        <a:buFont typeface="VIA Type Office" panose="02000503000000020004" pitchFamily="2" charset="0"/>
        <a:buChar char="–"/>
        <a:defRPr sz="2400" kern="1200" spc="-99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387672" indent="-363979" algn="l" defTabSz="1007943" rtl="0" eaLnBrk="1" latinLnBrk="0" hangingPunct="1">
        <a:lnSpc>
          <a:spcPct val="89000"/>
        </a:lnSpc>
        <a:spcBef>
          <a:spcPts val="661"/>
        </a:spcBef>
        <a:buFont typeface="VIA Type Office" panose="02000503000000020004" pitchFamily="2" charset="0"/>
        <a:buChar char="–"/>
        <a:defRPr sz="2000" kern="1200" spc="-55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74145" indent="-346480" algn="l" defTabSz="1007943" rtl="0" eaLnBrk="1" latinLnBrk="0" hangingPunct="1">
        <a:lnSpc>
          <a:spcPct val="97000"/>
        </a:lnSpc>
        <a:spcBef>
          <a:spcPts val="661"/>
        </a:spcBef>
        <a:buFont typeface="VIA Type Office" panose="02000503000000020004" pitchFamily="2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74145" indent="-346480" algn="l" defTabSz="1007943" rtl="0" eaLnBrk="1" latinLnBrk="0" hangingPunct="1">
        <a:lnSpc>
          <a:spcPct val="97000"/>
        </a:lnSpc>
        <a:spcBef>
          <a:spcPts val="661"/>
        </a:spcBef>
        <a:buFont typeface="VIA Type Office" panose="02000503000000020004" pitchFamily="2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771844" indent="-251986" algn="l" defTabSz="1007943" rtl="0" eaLnBrk="1" latinLnBrk="0" hangingPunct="1">
        <a:spcBef>
          <a:spcPct val="20000"/>
        </a:spcBef>
        <a:buFont typeface="Arial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spcBef>
          <a:spcPct val="20000"/>
        </a:spcBef>
        <a:buFont typeface="Arial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spcBef>
          <a:spcPct val="20000"/>
        </a:spcBef>
        <a:buFont typeface="Arial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spcBef>
          <a:spcPct val="20000"/>
        </a:spcBef>
        <a:buFont typeface="Arial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2860" y="2152642"/>
            <a:ext cx="9117547" cy="1816189"/>
          </a:xfrm>
        </p:spPr>
        <p:txBody>
          <a:bodyPr/>
          <a:lstStyle/>
          <a:p>
            <a:r>
              <a:rPr lang="da-DK" dirty="0"/>
              <a:t>Software Development with UML and Java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2860" y="4086609"/>
            <a:ext cx="6580912" cy="1241050"/>
          </a:xfrm>
        </p:spPr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70832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2994C-B565-490A-A36A-CA9329BFC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UML, bidirectional dependency, Model &lt;-&gt; Client</a:t>
            </a:r>
          </a:p>
        </p:txBody>
      </p:sp>
    </p:spTree>
    <p:extLst>
      <p:ext uri="{BB962C8B-B14F-4D97-AF65-F5344CB8AC3E}">
        <p14:creationId xmlns:p14="http://schemas.microsoft.com/office/powerpoint/2010/main" val="2436321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7">
            <a:extLst>
              <a:ext uri="{FF2B5EF4-FFF2-40B4-BE49-F238E27FC236}">
                <a16:creationId xmlns:a16="http://schemas.microsoft.com/office/drawing/2014/main" id="{67F349F8-1B19-4BFD-94FE-96F6A76F8240}"/>
              </a:ext>
            </a:extLst>
          </p:cNvPr>
          <p:cNvSpPr/>
          <p:nvPr/>
        </p:nvSpPr>
        <p:spPr>
          <a:xfrm>
            <a:off x="171038" y="467469"/>
            <a:ext cx="2232248" cy="1296144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View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2DE00C93-C2A8-4132-91C2-AC18BAC9E737}"/>
              </a:ext>
            </a:extLst>
          </p:cNvPr>
          <p:cNvSpPr/>
          <p:nvPr/>
        </p:nvSpPr>
        <p:spPr>
          <a:xfrm>
            <a:off x="204067" y="3203773"/>
            <a:ext cx="2232248" cy="1296144"/>
          </a:xfrm>
          <a:prstGeom prst="cloud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View model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78D13A75-4871-4DC2-82C0-584D8165B127}"/>
              </a:ext>
            </a:extLst>
          </p:cNvPr>
          <p:cNvSpPr/>
          <p:nvPr/>
        </p:nvSpPr>
        <p:spPr>
          <a:xfrm>
            <a:off x="204067" y="5580037"/>
            <a:ext cx="2232248" cy="1296144"/>
          </a:xfrm>
          <a:prstGeom prst="cloud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Model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BCF6DA-7517-4638-8F2C-D88C1BDBE692}"/>
              </a:ext>
            </a:extLst>
          </p:cNvPr>
          <p:cNvCxnSpPr>
            <a:cxnSpLocks/>
          </p:cNvCxnSpPr>
          <p:nvPr/>
        </p:nvCxnSpPr>
        <p:spPr>
          <a:xfrm>
            <a:off x="1175271" y="1835621"/>
            <a:ext cx="0" cy="12961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443597-61FF-4928-94D8-4C9CE0508AA7}"/>
              </a:ext>
            </a:extLst>
          </p:cNvPr>
          <p:cNvCxnSpPr>
            <a:cxnSpLocks/>
          </p:cNvCxnSpPr>
          <p:nvPr/>
        </p:nvCxnSpPr>
        <p:spPr>
          <a:xfrm>
            <a:off x="1320191" y="4643933"/>
            <a:ext cx="0" cy="8640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E6FB4DB-1E97-4C65-BCA5-9B7A99260EA8}"/>
              </a:ext>
            </a:extLst>
          </p:cNvPr>
          <p:cNvCxnSpPr>
            <a:cxnSpLocks/>
          </p:cNvCxnSpPr>
          <p:nvPr/>
        </p:nvCxnSpPr>
        <p:spPr>
          <a:xfrm>
            <a:off x="1390391" y="1835621"/>
            <a:ext cx="0" cy="1296144"/>
          </a:xfrm>
          <a:prstGeom prst="straightConnector1">
            <a:avLst/>
          </a:prstGeom>
          <a:ln>
            <a:prstDash val="sysDash"/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E7A55-B69B-4279-9B5D-27E8705CCF62}"/>
              </a:ext>
            </a:extLst>
          </p:cNvPr>
          <p:cNvCxnSpPr>
            <a:cxnSpLocks/>
          </p:cNvCxnSpPr>
          <p:nvPr/>
        </p:nvCxnSpPr>
        <p:spPr>
          <a:xfrm>
            <a:off x="204067" y="2843733"/>
            <a:ext cx="690888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DF0B087-86D0-4990-BD05-7AA8F960E60F}"/>
              </a:ext>
            </a:extLst>
          </p:cNvPr>
          <p:cNvCxnSpPr/>
          <p:nvPr/>
        </p:nvCxnSpPr>
        <p:spPr>
          <a:xfrm>
            <a:off x="171037" y="5003973"/>
            <a:ext cx="690888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4775671" y="33365"/>
            <a:ext cx="820638" cy="864095"/>
            <a:chOff x="8059451" y="1907628"/>
            <a:chExt cx="820638" cy="864095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4581360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5185989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4581360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4869396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5335360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6525576" y="521560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5201572" y="4346664"/>
            <a:ext cx="1320357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6521929" y="637117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5E48034-5D42-40F4-B084-4941C2F74DEE}"/>
              </a:ext>
            </a:extLst>
          </p:cNvPr>
          <p:cNvGrpSpPr/>
          <p:nvPr/>
        </p:nvGrpSpPr>
        <p:grpSpPr>
          <a:xfrm>
            <a:off x="7731186" y="5373997"/>
            <a:ext cx="4461309" cy="1646161"/>
            <a:chOff x="7731186" y="5373997"/>
            <a:chExt cx="4461309" cy="1646161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482C2BE-D802-4EE5-890A-2FF8FC3DA7CF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DFE3CB8-5897-4733-A25E-B2EB85438DA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4CF2633-82BA-4EA6-B859-B7C6512FAE04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14A528E9-72DD-4CFE-871A-DE8D3AC60283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Connector: Elbow 68">
              <a:extLst>
                <a:ext uri="{FF2B5EF4-FFF2-40B4-BE49-F238E27FC236}">
                  <a16:creationId xmlns:a16="http://schemas.microsoft.com/office/drawing/2014/main" id="{C3E47EE3-27D3-48A2-8E3F-C6FDF9F22A16}"/>
                </a:ext>
              </a:extLst>
            </p:cNvPr>
            <p:cNvCxnSpPr>
              <a:cxnSpLocks/>
              <a:endCxn id="64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Connector: Elbow 69">
              <a:extLst>
                <a:ext uri="{FF2B5EF4-FFF2-40B4-BE49-F238E27FC236}">
                  <a16:creationId xmlns:a16="http://schemas.microsoft.com/office/drawing/2014/main" id="{C59B2454-C65E-4B89-B334-22A5AE26D7A4}"/>
                </a:ext>
              </a:extLst>
            </p:cNvPr>
            <p:cNvCxnSpPr>
              <a:cxnSpLocks/>
              <a:endCxn id="66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01D496C4-2375-4C65-AFC1-793754235CD8}"/>
                </a:ext>
              </a:extLst>
            </p:cNvPr>
            <p:cNvCxnSpPr>
              <a:cxnSpLocks/>
              <a:stCxn id="64" idx="3"/>
              <a:endCxn id="65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14EB2CE2-68BF-43C0-9C41-40A0FAB3C471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59F6B54-EC6C-4422-9566-FEED0BB0E223}"/>
                </a:ext>
              </a:extLst>
            </p:cNvPr>
            <p:cNvCxnSpPr>
              <a:cxnSpLocks/>
              <a:stCxn id="65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F507916-6B41-4919-9303-A0495CB3698F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AA77E8D2-6523-42EE-B150-6A9CC8CCCF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4E00F762-59EF-4B7D-A850-3EE427B33F82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7126558" y="603252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7013657" y="580480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F4EDFD-5525-4608-A225-3442623A37DA}"/>
              </a:ext>
            </a:extLst>
          </p:cNvPr>
          <p:cNvGrpSpPr/>
          <p:nvPr/>
        </p:nvGrpSpPr>
        <p:grpSpPr>
          <a:xfrm>
            <a:off x="6719887" y="49542"/>
            <a:ext cx="820638" cy="864095"/>
            <a:chOff x="8059451" y="1907628"/>
            <a:chExt cx="820638" cy="864095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68" name="Rectangle: Folded Corner 67">
              <a:extLst>
                <a:ext uri="{FF2B5EF4-FFF2-40B4-BE49-F238E27FC236}">
                  <a16:creationId xmlns:a16="http://schemas.microsoft.com/office/drawing/2014/main" id="{12455A37-2A12-41E6-824A-322A49554712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C4B2B54C-65DD-4D7A-B4D4-86000C14ECA9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1EB941D-5AD9-4E29-8EB3-0B3DD84E1E6F}"/>
              </a:ext>
            </a:extLst>
          </p:cNvPr>
          <p:cNvGrpSpPr/>
          <p:nvPr/>
        </p:nvGrpSpPr>
        <p:grpSpPr>
          <a:xfrm>
            <a:off x="6525576" y="1204681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CC8AB9FC-425E-494A-8194-5463981ABC4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D89D4B9-2269-4331-A3CF-A2315BB1666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9332DE4-A684-450E-8284-02F329D35B22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Ctrl2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8E3A844D-709B-4974-BB85-74AB6319CFA1}"/>
              </a:ext>
            </a:extLst>
          </p:cNvPr>
          <p:cNvCxnSpPr>
            <a:stCxn id="68" idx="0"/>
            <a:endCxn id="73" idx="0"/>
          </p:cNvCxnSpPr>
          <p:nvPr/>
        </p:nvCxnSpPr>
        <p:spPr>
          <a:xfrm flipH="1">
            <a:off x="7130205" y="913637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D82E47C-BCFD-41C6-AC0C-3CE0DD4B8733}"/>
              </a:ext>
            </a:extLst>
          </p:cNvPr>
          <p:cNvGrpSpPr/>
          <p:nvPr/>
        </p:nvGrpSpPr>
        <p:grpSpPr>
          <a:xfrm>
            <a:off x="6525576" y="3226771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8AC2CC8-E68F-4C7C-9C63-80F0183FD5E9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864818C-7897-41F9-B44B-E954BEA67705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D1B4C523-D1A8-4688-9FC9-9199B035651D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ViewModel2</a:t>
              </a:r>
            </a:p>
          </p:txBody>
        </p:sp>
      </p:grp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41066083-21E5-4FF5-8C5A-A9D10B976A63}"/>
              </a:ext>
            </a:extLst>
          </p:cNvPr>
          <p:cNvCxnSpPr/>
          <p:nvPr/>
        </p:nvCxnSpPr>
        <p:spPr>
          <a:xfrm>
            <a:off x="6813612" y="2357835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C02419E0-A7E9-4661-A9A7-1B0B7C5E4FBF}"/>
              </a:ext>
            </a:extLst>
          </p:cNvPr>
          <p:cNvCxnSpPr>
            <a:cxnSpLocks/>
          </p:cNvCxnSpPr>
          <p:nvPr/>
        </p:nvCxnSpPr>
        <p:spPr>
          <a:xfrm>
            <a:off x="7279576" y="2357835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83" name="Group 82">
            <a:extLst>
              <a:ext uri="{FF2B5EF4-FFF2-40B4-BE49-F238E27FC236}">
                <a16:creationId xmlns:a16="http://schemas.microsoft.com/office/drawing/2014/main" id="{4027DF48-F210-4D63-A9F0-2F2A9D2FB3F2}"/>
              </a:ext>
            </a:extLst>
          </p:cNvPr>
          <p:cNvGrpSpPr/>
          <p:nvPr/>
        </p:nvGrpSpPr>
        <p:grpSpPr>
          <a:xfrm>
            <a:off x="8684506" y="49542"/>
            <a:ext cx="820638" cy="864095"/>
            <a:chOff x="8059451" y="1907628"/>
            <a:chExt cx="820638" cy="864095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85" name="Rectangle: Folded Corner 84">
              <a:extLst>
                <a:ext uri="{FF2B5EF4-FFF2-40B4-BE49-F238E27FC236}">
                  <a16:creationId xmlns:a16="http://schemas.microsoft.com/office/drawing/2014/main" id="{6F39809D-964C-4F2A-81C9-F247A3353B54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6DCC014-D642-4B5F-9556-8F7977F62150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C0AE8DF8-95FA-4D31-8B4F-6D57BD9248D8}"/>
              </a:ext>
            </a:extLst>
          </p:cNvPr>
          <p:cNvGrpSpPr/>
          <p:nvPr/>
        </p:nvGrpSpPr>
        <p:grpSpPr>
          <a:xfrm>
            <a:off x="8490195" y="1204681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1AC76EC-0857-42AE-A785-C5AFCEF9EAC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E16EB018-C62D-4180-B722-6C1F79597F2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C9DEDDFF-11B8-4621-B264-D115B9D752A8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Ctrl3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AE51FE9A-3955-44B3-8AC4-0DD6C444F237}"/>
              </a:ext>
            </a:extLst>
          </p:cNvPr>
          <p:cNvCxnSpPr>
            <a:stCxn id="85" idx="0"/>
            <a:endCxn id="90" idx="0"/>
          </p:cNvCxnSpPr>
          <p:nvPr/>
        </p:nvCxnSpPr>
        <p:spPr>
          <a:xfrm flipH="1">
            <a:off x="9094824" y="913637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43128BC-6582-438D-A0ED-F2EC1154ACA5}"/>
              </a:ext>
            </a:extLst>
          </p:cNvPr>
          <p:cNvGrpSpPr/>
          <p:nvPr/>
        </p:nvGrpSpPr>
        <p:grpSpPr>
          <a:xfrm>
            <a:off x="8490195" y="3226771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0361A065-6524-4F23-94EF-A44C2EE14C9B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DC576394-558B-45EB-BDF2-0A38A30CB6E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12075D87-BFC2-421F-AF21-256113B42144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ViewModel3</a:t>
              </a:r>
            </a:p>
          </p:txBody>
        </p:sp>
      </p:grp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80B08CA3-BF8C-4EB9-9747-A992BCADB3C5}"/>
              </a:ext>
            </a:extLst>
          </p:cNvPr>
          <p:cNvCxnSpPr/>
          <p:nvPr/>
        </p:nvCxnSpPr>
        <p:spPr>
          <a:xfrm>
            <a:off x="8778231" y="2357835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4BE6AE3-FF73-425D-A57F-577D3DA347D0}"/>
              </a:ext>
            </a:extLst>
          </p:cNvPr>
          <p:cNvCxnSpPr>
            <a:cxnSpLocks/>
          </p:cNvCxnSpPr>
          <p:nvPr/>
        </p:nvCxnSpPr>
        <p:spPr>
          <a:xfrm>
            <a:off x="9244195" y="2357835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8D8DA7B4-14AF-402A-A098-E891E1D704BB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7039959" y="4369349"/>
            <a:ext cx="90246" cy="8462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B93B180E-6695-4EF9-8FB0-70559D5959C4}"/>
              </a:ext>
            </a:extLst>
          </p:cNvPr>
          <p:cNvCxnSpPr>
            <a:cxnSpLocks/>
          </p:cNvCxnSpPr>
          <p:nvPr/>
        </p:nvCxnSpPr>
        <p:spPr>
          <a:xfrm flipH="1">
            <a:off x="7835287" y="4379925"/>
            <a:ext cx="1248277" cy="8356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0D969ADD-4F0F-401F-9C52-FB23253F2755}"/>
              </a:ext>
            </a:extLst>
          </p:cNvPr>
          <p:cNvGrpSpPr/>
          <p:nvPr/>
        </p:nvGrpSpPr>
        <p:grpSpPr>
          <a:xfrm>
            <a:off x="10591960" y="1998193"/>
            <a:ext cx="2774952" cy="2069675"/>
            <a:chOff x="11134664" y="1998194"/>
            <a:chExt cx="2232248" cy="1296144"/>
          </a:xfrm>
        </p:grpSpPr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1C196B91-BE28-4417-9E6E-680E049D48FC}"/>
                </a:ext>
              </a:extLst>
            </p:cNvPr>
            <p:cNvSpPr/>
            <p:nvPr/>
          </p:nvSpPr>
          <p:spPr>
            <a:xfrm>
              <a:off x="11134664" y="1998194"/>
              <a:ext cx="2232248" cy="1296144"/>
            </a:xfrm>
            <a:prstGeom prst="cloud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Rectangle: Rounded Corners 108">
              <a:extLst>
                <a:ext uri="{FF2B5EF4-FFF2-40B4-BE49-F238E27FC236}">
                  <a16:creationId xmlns:a16="http://schemas.microsoft.com/office/drawing/2014/main" id="{1FFC36B7-8DD9-40A7-AA05-A951B13E3C18}"/>
                </a:ext>
              </a:extLst>
            </p:cNvPr>
            <p:cNvSpPr/>
            <p:nvPr/>
          </p:nvSpPr>
          <p:spPr>
            <a:xfrm>
              <a:off x="11242676" y="2234605"/>
              <a:ext cx="2016224" cy="72008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>
                  <a:solidFill>
                    <a:schemeClr val="tx1"/>
                  </a:solidFill>
                </a:rPr>
                <a:t>Networking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882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7AE87FA7-23C8-40AE-ACE5-4CF6BEE6A2AA}"/>
              </a:ext>
            </a:extLst>
          </p:cNvPr>
          <p:cNvGrpSpPr/>
          <p:nvPr/>
        </p:nvGrpSpPr>
        <p:grpSpPr>
          <a:xfrm>
            <a:off x="11343274" y="2402892"/>
            <a:ext cx="1209258" cy="584857"/>
            <a:chOff x="8750989" y="1979637"/>
            <a:chExt cx="1209258" cy="584857"/>
          </a:xfrm>
        </p:grpSpPr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E8FD48A9-189A-4556-B5C2-079003D981C4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B99B390B-9D8E-4F79-A7F3-38B91A1C835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43B5E272-F9FC-4133-BE47-42D6B27B08B9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2595E2D2-4D3E-4B65-920A-8CCE1BFC25B8}"/>
              </a:ext>
            </a:extLst>
          </p:cNvPr>
          <p:cNvGrpSpPr/>
          <p:nvPr/>
        </p:nvGrpSpPr>
        <p:grpSpPr>
          <a:xfrm>
            <a:off x="11240380" y="3130370"/>
            <a:ext cx="1405993" cy="649014"/>
            <a:chOff x="8750989" y="1979637"/>
            <a:chExt cx="1251017" cy="649014"/>
          </a:xfrm>
        </p:grpSpPr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6F7BD158-7DCB-4B2B-B496-A763A76017D2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FC81C8A-B3B1-4076-8446-9985316E18A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4DA9A64E-0C53-46D3-AAA4-E2DDE8373C66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C8A53192-9E3A-46E8-986F-7B0ED21CC3F5}"/>
              </a:ext>
            </a:extLst>
          </p:cNvPr>
          <p:cNvCxnSpPr>
            <a:cxnSpLocks/>
            <a:stCxn id="131" idx="0"/>
            <a:endCxn id="135" idx="1"/>
          </p:cNvCxnSpPr>
          <p:nvPr/>
        </p:nvCxnSpPr>
        <p:spPr>
          <a:xfrm flipH="1" flipV="1">
            <a:off x="11915560" y="2791727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5" name="Arrow: Right 134">
            <a:extLst>
              <a:ext uri="{FF2B5EF4-FFF2-40B4-BE49-F238E27FC236}">
                <a16:creationId xmlns:a16="http://schemas.microsoft.com/office/drawing/2014/main" id="{F8329733-0565-44CC-AE4D-3C3219F780BA}"/>
              </a:ext>
            </a:extLst>
          </p:cNvPr>
          <p:cNvSpPr/>
          <p:nvPr/>
        </p:nvSpPr>
        <p:spPr>
          <a:xfrm rot="16200000">
            <a:off x="11802658" y="2564007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969ADD-4F0F-401F-9C52-FB23253F2755}"/>
              </a:ext>
            </a:extLst>
          </p:cNvPr>
          <p:cNvGrpSpPr/>
          <p:nvPr/>
        </p:nvGrpSpPr>
        <p:grpSpPr>
          <a:xfrm>
            <a:off x="10591960" y="1998193"/>
            <a:ext cx="2774952" cy="2069675"/>
            <a:chOff x="11134664" y="1998194"/>
            <a:chExt cx="2232248" cy="1296144"/>
          </a:xfrm>
        </p:grpSpPr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1C196B91-BE28-4417-9E6E-680E049D48FC}"/>
                </a:ext>
              </a:extLst>
            </p:cNvPr>
            <p:cNvSpPr/>
            <p:nvPr/>
          </p:nvSpPr>
          <p:spPr>
            <a:xfrm>
              <a:off x="11134664" y="1998194"/>
              <a:ext cx="2232248" cy="1296144"/>
            </a:xfrm>
            <a:prstGeom prst="cloud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Rectangle: Rounded Corners 108">
              <a:extLst>
                <a:ext uri="{FF2B5EF4-FFF2-40B4-BE49-F238E27FC236}">
                  <a16:creationId xmlns:a16="http://schemas.microsoft.com/office/drawing/2014/main" id="{1FFC36B7-8DD9-40A7-AA05-A951B13E3C18}"/>
                </a:ext>
              </a:extLst>
            </p:cNvPr>
            <p:cNvSpPr/>
            <p:nvPr/>
          </p:nvSpPr>
          <p:spPr>
            <a:xfrm>
              <a:off x="11242676" y="2234605"/>
              <a:ext cx="2016224" cy="72008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>
                  <a:solidFill>
                    <a:schemeClr val="tx1"/>
                  </a:solidFill>
                </a:rPr>
                <a:t>Networking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4654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cxnSpLocks/>
            <a:stCxn id="2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9" y="2138678"/>
              <a:ext cx="1057839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E12F2D-87C8-48E9-A52B-F4BBCC89A4D9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F95CF26-5D0D-4516-8A87-BB7DEC7AC846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F252311-CF6A-46CA-A40E-FC95B6DBF882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EA9C115-5771-4BB7-B3F6-CECE25174FD7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0828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cxnSpLocks/>
            <a:stCxn id="2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5310837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057839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stCxn id="61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97532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7ABCCE9-E0ED-42D6-9310-F55316302DD4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6705C03F-870A-4828-A83D-DE9C2669F144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B8D459D-BF75-4472-8B6C-68C0E88B1EC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B6F536F9-945C-4777-B750-0BF7B5FC3E50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2188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cxnSpLocks/>
            <a:stCxn id="2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9"/>
              <a:ext cx="1045614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stCxn id="61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975324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7185072" y="5083487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3839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669896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13665792" y="3626050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13787978" y="5147989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H="1" flipV="1">
            <a:off x="14502337" y="4275064"/>
            <a:ext cx="40387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8" name="Group 97">
            <a:extLst>
              <a:ext uri="{FF2B5EF4-FFF2-40B4-BE49-F238E27FC236}">
                <a16:creationId xmlns:a16="http://schemas.microsoft.com/office/drawing/2014/main" id="{0B6CCAFA-28FE-4AC0-A765-DFE4128660E2}"/>
              </a:ext>
            </a:extLst>
          </p:cNvPr>
          <p:cNvGrpSpPr/>
          <p:nvPr/>
        </p:nvGrpSpPr>
        <p:grpSpPr>
          <a:xfrm>
            <a:off x="7459531" y="3707704"/>
            <a:ext cx="1045158" cy="638265"/>
            <a:chOff x="8529661" y="2766640"/>
            <a:chExt cx="1045158" cy="638265"/>
          </a:xfrm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8DE0C5A5-B5B9-4EC1-BC58-ED32AEED53BA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1E1D27BE-D126-44C2-A1A2-807BE5113D73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89E9F6E-78FB-4AAB-9D5F-992D2910D0BF}"/>
              </a:ext>
            </a:extLst>
          </p:cNvPr>
          <p:cNvCxnSpPr>
            <a:stCxn id="68" idx="0"/>
            <a:endCxn id="99" idx="4"/>
          </p:cNvCxnSpPr>
          <p:nvPr/>
        </p:nvCxnSpPr>
        <p:spPr>
          <a:xfrm flipH="1" flipV="1">
            <a:off x="8016192" y="4345969"/>
            <a:ext cx="5426" cy="73751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189294F1-5C06-4F5A-984F-EA26C20F7C1A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901BAD4-5DA6-4B98-9E25-0C58752F2A18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574461E-C2DF-4C66-A1CE-ED03F9D7B17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C06A99CD-FE36-4996-87B9-F4479BB7AB1C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8AE36ADD-FD66-4F31-B8F5-2A3E4F84AA7F}"/>
              </a:ext>
            </a:extLst>
          </p:cNvPr>
          <p:cNvSpPr/>
          <p:nvPr/>
        </p:nvSpPr>
        <p:spPr>
          <a:xfrm>
            <a:off x="5413729" y="1399316"/>
            <a:ext cx="2045802" cy="937014"/>
          </a:xfrm>
          <a:prstGeom prst="wedgeRoundRectCallout">
            <a:avLst>
              <a:gd name="adj1" fmla="val 58317"/>
              <a:gd name="adj2" fmla="val 13162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What’s this?</a:t>
            </a:r>
          </a:p>
        </p:txBody>
      </p:sp>
    </p:spTree>
    <p:extLst>
      <p:ext uri="{BB962C8B-B14F-4D97-AF65-F5344CB8AC3E}">
        <p14:creationId xmlns:p14="http://schemas.microsoft.com/office/powerpoint/2010/main" val="1720812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cxnSpLocks/>
            <a:stCxn id="2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stCxn id="61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975324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7185072" y="5083487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1695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669896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10175489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10248279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1003025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858163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9304967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110A3C2-B43D-4844-BD88-6D89008B1858}"/>
              </a:ext>
            </a:extLst>
          </p:cNvPr>
          <p:cNvGrpSpPr/>
          <p:nvPr/>
        </p:nvGrpSpPr>
        <p:grpSpPr>
          <a:xfrm>
            <a:off x="8529661" y="2766640"/>
            <a:ext cx="1045158" cy="638265"/>
            <a:chOff x="8529661" y="2766640"/>
            <a:chExt cx="1045158" cy="63826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CD21150-2BB8-432A-91DB-2F03A373B620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6EAE2C5-B5CF-4A45-9103-CAF13FC35561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483A8DC-331D-4B18-B1C3-DCE666CB8038}"/>
              </a:ext>
            </a:extLst>
          </p:cNvPr>
          <p:cNvCxnSpPr>
            <a:stCxn id="68" idx="0"/>
            <a:endCxn id="5" idx="4"/>
          </p:cNvCxnSpPr>
          <p:nvPr/>
        </p:nvCxnSpPr>
        <p:spPr>
          <a:xfrm rot="5400000" flipH="1" flipV="1">
            <a:off x="7714678" y="3711844"/>
            <a:ext cx="1678582" cy="106470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6B417F1D-950A-40B6-92E2-4E146F8FF03C}"/>
              </a:ext>
            </a:extLst>
          </p:cNvPr>
          <p:cNvCxnSpPr>
            <a:stCxn id="89" idx="0"/>
            <a:endCxn id="5" idx="4"/>
          </p:cNvCxnSpPr>
          <p:nvPr/>
        </p:nvCxnSpPr>
        <p:spPr>
          <a:xfrm rot="16200000" flipV="1">
            <a:off x="9579038" y="2912190"/>
            <a:ext cx="940283" cy="192571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BD7BE4E-719A-4302-AE9C-418C9EE8E8A5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5A2DE253-2EFE-442E-96A2-4EEDD2347E1F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E94D65B2-C6AC-410F-B6DE-118919C32CE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0FAAA0E-4D37-4A25-B807-F15F5944F193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F4DDD91F-64CB-4B15-AC2D-85A3F8341524}"/>
              </a:ext>
            </a:extLst>
          </p:cNvPr>
          <p:cNvCxnSpPr>
            <a:stCxn id="76" idx="2"/>
            <a:endCxn id="95" idx="1"/>
          </p:cNvCxnSpPr>
          <p:nvPr/>
        </p:nvCxnSpPr>
        <p:spPr>
          <a:xfrm rot="16200000" flipH="1">
            <a:off x="7888425" y="3831779"/>
            <a:ext cx="461797" cy="4257912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D827725-8C98-4DD3-BB30-309610B8015D}"/>
              </a:ext>
            </a:extLst>
          </p:cNvPr>
          <p:cNvSpPr txBox="1"/>
          <p:nvPr/>
        </p:nvSpPr>
        <p:spPr>
          <a:xfrm>
            <a:off x="7197902" y="6302225"/>
            <a:ext cx="1210139" cy="20742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Initial connection</a:t>
            </a:r>
          </a:p>
        </p:txBody>
      </p:sp>
    </p:spTree>
    <p:extLst>
      <p:ext uri="{BB962C8B-B14F-4D97-AF65-F5344CB8AC3E}">
        <p14:creationId xmlns:p14="http://schemas.microsoft.com/office/powerpoint/2010/main" val="632981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166" idx="0"/>
          </p:cNvCxnSpPr>
          <p:nvPr/>
        </p:nvCxnSpPr>
        <p:spPr>
          <a:xfrm flipV="1">
            <a:off x="10364923" y="4994204"/>
            <a:ext cx="255963" cy="8845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689609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6F20835-F1DD-48E5-92F5-D8F951A074D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A33D2D14-DB5C-4D2B-8E00-63B07FAA6675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D17CAB6-CDFE-49B2-89B3-DE3168061283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2335799B-7662-42C0-8C35-33079A15DF13}"/>
              </a:ext>
            </a:extLst>
          </p:cNvPr>
          <p:cNvCxnSpPr>
            <a:cxnSpLocks/>
            <a:stCxn id="10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04D9289A-E781-4775-B7DC-5DF586FB5122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7803967-094C-4E25-A876-5B1676DCFE68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AF8C8AF-895B-486F-8CAF-D2AEBCCB3B2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B547F206-5E5E-4A73-A1C0-5651D5CA1FC4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8818E4FC-0D63-4311-B697-442BEAD170AD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4493EFD-55C1-4024-9DCB-76874B58A9A4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E128DB1-D726-4C61-A8FC-5C3781FEC7AB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728FBE6-7EE1-4A69-A460-CF588B5BA47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E243391-D494-485B-BB19-3D8CA1BEACB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36397D3-3C3F-4FE5-AEE5-A013907C4C59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C27AE117-8EA0-413A-973E-8E4D6266E3CE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6D2AD68-003F-4824-89E0-6C70F425003D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C9DC7D4-F15D-4F4D-AE44-34F43055FD4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E8971D5-1C00-4ECB-83C6-6BA4A2DA1D8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8CE4943-4427-46AF-8B70-DA86867248BF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0DC13BDA-2E77-47F1-B253-564C5987738B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3F0DEF94-91D1-4646-9AAA-74425FEB6150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C66997C-B192-4743-A43F-243ADD16649B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6807326-AE62-4BBF-AB10-1FD117170FD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26DAE8-27C9-413A-BE36-C1ABF3B3EE9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7ACB9F9B-1553-49A5-A917-EE037BCD5735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CF5AC4D-298C-464C-B056-CEE7DA6E5033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9956B71-B8EF-4661-AD8A-443F7471007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B91EC652-A347-4658-9897-5125FEAEE3E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07F6AB2-AF89-4B48-87DB-514A1BE67CF0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3B88326A-7D8A-451C-B46D-D288765C5857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BA00A3EA-C288-4795-8C36-6AA12D98F79C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DCA37D3D-75C4-4F58-A6F0-23DBFCCFEE7B}"/>
              </a:ext>
            </a:extLst>
          </p:cNvPr>
          <p:cNvCxnSpPr>
            <a:stCxn id="139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6C9DA2DD-E7E1-44BB-85AB-67BA1979FCDE}"/>
              </a:ext>
            </a:extLst>
          </p:cNvPr>
          <p:cNvCxnSpPr>
            <a:cxnSpLocks/>
            <a:stCxn id="149" idx="1"/>
            <a:endCxn id="134" idx="3"/>
          </p:cNvCxnSpPr>
          <p:nvPr/>
        </p:nvCxnSpPr>
        <p:spPr>
          <a:xfrm flipH="1">
            <a:off x="3335511" y="5405330"/>
            <a:ext cx="1975324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E7E79DD-AF85-4AE0-993B-A0BE200A4E79}"/>
              </a:ext>
            </a:extLst>
          </p:cNvPr>
          <p:cNvGrpSpPr/>
          <p:nvPr/>
        </p:nvGrpSpPr>
        <p:grpSpPr>
          <a:xfrm>
            <a:off x="7185072" y="5083487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52291A76-8647-4C85-84DD-5F02CC9F58A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49F9396F-8D11-40CF-9FED-7B8EE13CB0F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D316E326-D264-4824-A2BA-13014D738167}"/>
                </a:ext>
              </a:extLst>
            </p:cNvPr>
            <p:cNvSpPr txBox="1"/>
            <p:nvPr/>
          </p:nvSpPr>
          <p:spPr>
            <a:xfrm>
              <a:off x="8778021" y="2146527"/>
              <a:ext cx="111695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9D062DE6-6A3C-455D-AF50-111643195708}"/>
              </a:ext>
            </a:extLst>
          </p:cNvPr>
          <p:cNvCxnSpPr>
            <a:cxnSpLocks/>
            <a:stCxn id="149" idx="3"/>
            <a:endCxn id="157" idx="1"/>
          </p:cNvCxnSpPr>
          <p:nvPr/>
        </p:nvCxnSpPr>
        <p:spPr>
          <a:xfrm>
            <a:off x="6669896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997BF2-7565-4A5E-8D2F-95415A458F23}"/>
              </a:ext>
            </a:extLst>
          </p:cNvPr>
          <p:cNvGrpSpPr/>
          <p:nvPr/>
        </p:nvGrpSpPr>
        <p:grpSpPr>
          <a:xfrm>
            <a:off x="10175489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D4230AE6-967A-4048-A9DC-11831BE940FD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C430EB2D-3BF9-4375-9C62-FBFD8342B1E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584611A5-53A4-439B-94B9-32D07A512952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41EA42D-418A-4DC7-8ECE-3408573BE062}"/>
              </a:ext>
            </a:extLst>
          </p:cNvPr>
          <p:cNvGrpSpPr/>
          <p:nvPr/>
        </p:nvGrpSpPr>
        <p:grpSpPr>
          <a:xfrm>
            <a:off x="9610177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F802EA1F-34FE-4CFD-AFF6-8439D8FF4A3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0FB3BF2B-1C99-441B-BFC1-B46497BD631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A389EFF6-2BFE-43C2-8BD3-CA9D6C58696C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6F571397-63E2-4BAD-AF53-6004ED460E46}"/>
              </a:ext>
            </a:extLst>
          </p:cNvPr>
          <p:cNvCxnSpPr>
            <a:stCxn id="162" idx="1"/>
            <a:endCxn id="157" idx="3"/>
          </p:cNvCxnSpPr>
          <p:nvPr/>
        </p:nvCxnSpPr>
        <p:spPr>
          <a:xfrm flipH="1">
            <a:off x="8858163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E1937031-14FD-4D7A-AF41-A727F665D867}"/>
              </a:ext>
            </a:extLst>
          </p:cNvPr>
          <p:cNvGrpSpPr/>
          <p:nvPr/>
        </p:nvGrpSpPr>
        <p:grpSpPr>
          <a:xfrm rot="1410194">
            <a:off x="9304967" y="4107540"/>
            <a:ext cx="380002" cy="688442"/>
            <a:chOff x="7906798" y="1567390"/>
            <a:chExt cx="521259" cy="665861"/>
          </a:xfrm>
        </p:grpSpPr>
        <p:sp>
          <p:nvSpPr>
            <p:cNvPr id="172" name="Isosceles Triangle 171">
              <a:extLst>
                <a:ext uri="{FF2B5EF4-FFF2-40B4-BE49-F238E27FC236}">
                  <a16:creationId xmlns:a16="http://schemas.microsoft.com/office/drawing/2014/main" id="{7293C977-110B-4401-910C-4E4D4BEE9B10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F502D504-A8E9-4912-B4DF-662F759C2187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B18FAC37-D041-4BF7-8EA7-B4A86D9FC586}"/>
              </a:ext>
            </a:extLst>
          </p:cNvPr>
          <p:cNvGrpSpPr/>
          <p:nvPr/>
        </p:nvGrpSpPr>
        <p:grpSpPr>
          <a:xfrm>
            <a:off x="8529661" y="2766640"/>
            <a:ext cx="1045158" cy="638265"/>
            <a:chOff x="8529661" y="2766640"/>
            <a:chExt cx="1045158" cy="638265"/>
          </a:xfrm>
        </p:grpSpPr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1BF800E9-40FB-415F-A12A-9792322455BD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0F331589-88B8-46DC-B512-C94EA0F9A427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6C2BB753-7C3D-4E92-8893-348095BDEB4C}"/>
              </a:ext>
            </a:extLst>
          </p:cNvPr>
          <p:cNvCxnSpPr>
            <a:stCxn id="157" idx="0"/>
            <a:endCxn id="175" idx="4"/>
          </p:cNvCxnSpPr>
          <p:nvPr/>
        </p:nvCxnSpPr>
        <p:spPr>
          <a:xfrm rot="5400000" flipH="1" flipV="1">
            <a:off x="7714678" y="3711844"/>
            <a:ext cx="1678582" cy="106470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8" name="Connector: Elbow 177">
            <a:extLst>
              <a:ext uri="{FF2B5EF4-FFF2-40B4-BE49-F238E27FC236}">
                <a16:creationId xmlns:a16="http://schemas.microsoft.com/office/drawing/2014/main" id="{28BA3D23-84D5-413D-AA8E-91E3B6371C4F}"/>
              </a:ext>
            </a:extLst>
          </p:cNvPr>
          <p:cNvCxnSpPr>
            <a:stCxn id="162" idx="0"/>
            <a:endCxn id="175" idx="4"/>
          </p:cNvCxnSpPr>
          <p:nvPr/>
        </p:nvCxnSpPr>
        <p:spPr>
          <a:xfrm rot="16200000" flipV="1">
            <a:off x="9579038" y="2912190"/>
            <a:ext cx="940283" cy="192571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6F5BA37E-EE0F-4846-A48E-B1A09ACC1E54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C2AFA1CD-4250-49DE-A37D-2F20786BB23E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0DE6EC60-A9E4-4399-B89C-2F02A0D73B9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9B29335-124F-4C7A-9440-2978ADDD8030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E0CCE57-8850-4059-92FF-5FF58BDC2FE2}"/>
              </a:ext>
            </a:extLst>
          </p:cNvPr>
          <p:cNvSpPr/>
          <p:nvPr/>
        </p:nvSpPr>
        <p:spPr>
          <a:xfrm>
            <a:off x="11119668" y="1567389"/>
            <a:ext cx="2079432" cy="774266"/>
          </a:xfrm>
          <a:prstGeom prst="wedgeRoundRectCallout">
            <a:avLst>
              <a:gd name="adj1" fmla="val 21308"/>
              <a:gd name="adj2" fmla="val 46817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Should probably just be an interface</a:t>
            </a:r>
          </a:p>
        </p:txBody>
      </p:sp>
    </p:spTree>
    <p:extLst>
      <p:ext uri="{BB962C8B-B14F-4D97-AF65-F5344CB8AC3E}">
        <p14:creationId xmlns:p14="http://schemas.microsoft.com/office/powerpoint/2010/main" val="3647659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Billedresultat for guy with question mark">
            <a:extLst>
              <a:ext uri="{FF2B5EF4-FFF2-40B4-BE49-F238E27FC236}">
                <a16:creationId xmlns:a16="http://schemas.microsoft.com/office/drawing/2014/main" id="{9E68FA65-59E4-4A31-A273-8CADC8851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200" y="1239822"/>
            <a:ext cx="6773374" cy="5080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5140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166" idx="0"/>
          </p:cNvCxnSpPr>
          <p:nvPr/>
        </p:nvCxnSpPr>
        <p:spPr>
          <a:xfrm flipV="1">
            <a:off x="10364923" y="4994204"/>
            <a:ext cx="255963" cy="8845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689609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6F20835-F1DD-48E5-92F5-D8F951A074D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A33D2D14-DB5C-4D2B-8E00-63B07FAA6675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D17CAB6-CDFE-49B2-89B3-DE3168061283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2335799B-7662-42C0-8C35-33079A15DF13}"/>
              </a:ext>
            </a:extLst>
          </p:cNvPr>
          <p:cNvCxnSpPr>
            <a:cxnSpLocks/>
            <a:stCxn id="10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04D9289A-E781-4775-B7DC-5DF586FB5122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7803967-094C-4E25-A876-5B1676DCFE68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AF8C8AF-895B-486F-8CAF-D2AEBCCB3B2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B547F206-5E5E-4A73-A1C0-5651D5CA1FC4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8818E4FC-0D63-4311-B697-442BEAD170AD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4493EFD-55C1-4024-9DCB-76874B58A9A4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E128DB1-D726-4C61-A8FC-5C3781FEC7AB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728FBE6-7EE1-4A69-A460-CF588B5BA47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E243391-D494-485B-BB19-3D8CA1BEACB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36397D3-3C3F-4FE5-AEE5-A013907C4C59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C27AE117-8EA0-413A-973E-8E4D6266E3CE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6D2AD68-003F-4824-89E0-6C70F425003D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C9DC7D4-F15D-4F4D-AE44-34F43055FD4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E8971D5-1C00-4ECB-83C6-6BA4A2DA1D8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8CE4943-4427-46AF-8B70-DA86867248BF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0DC13BDA-2E77-47F1-B253-564C5987738B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3F0DEF94-91D1-4646-9AAA-74425FEB6150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C66997C-B192-4743-A43F-243ADD16649B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6807326-AE62-4BBF-AB10-1FD117170FD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26DAE8-27C9-413A-BE36-C1ABF3B3EE9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7ACB9F9B-1553-49A5-A917-EE037BCD5735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CF5AC4D-298C-464C-B056-CEE7DA6E5033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9956B71-B8EF-4661-AD8A-443F7471007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B91EC652-A347-4658-9897-5125FEAEE3E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07F6AB2-AF89-4B48-87DB-514A1BE67CF0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3B88326A-7D8A-451C-B46D-D288765C5857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BA00A3EA-C288-4795-8C36-6AA12D98F79C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DCA37D3D-75C4-4F58-A6F0-23DBFCCFEE7B}"/>
              </a:ext>
            </a:extLst>
          </p:cNvPr>
          <p:cNvCxnSpPr>
            <a:stCxn id="139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6C9DA2DD-E7E1-44BB-85AB-67BA1979FCDE}"/>
              </a:ext>
            </a:extLst>
          </p:cNvPr>
          <p:cNvCxnSpPr>
            <a:cxnSpLocks/>
            <a:stCxn id="149" idx="1"/>
            <a:endCxn id="134" idx="3"/>
          </p:cNvCxnSpPr>
          <p:nvPr/>
        </p:nvCxnSpPr>
        <p:spPr>
          <a:xfrm flipH="1">
            <a:off x="3335511" y="5405330"/>
            <a:ext cx="1975324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E7E79DD-AF85-4AE0-993B-A0BE200A4E79}"/>
              </a:ext>
            </a:extLst>
          </p:cNvPr>
          <p:cNvGrpSpPr/>
          <p:nvPr/>
        </p:nvGrpSpPr>
        <p:grpSpPr>
          <a:xfrm>
            <a:off x="7185072" y="5083487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52291A76-8647-4C85-84DD-5F02CC9F58A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49F9396F-8D11-40CF-9FED-7B8EE13CB0F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D316E326-D264-4824-A2BA-13014D738167}"/>
                </a:ext>
              </a:extLst>
            </p:cNvPr>
            <p:cNvSpPr txBox="1"/>
            <p:nvPr/>
          </p:nvSpPr>
          <p:spPr>
            <a:xfrm>
              <a:off x="8778021" y="2146527"/>
              <a:ext cx="111695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9D062DE6-6A3C-455D-AF50-111643195708}"/>
              </a:ext>
            </a:extLst>
          </p:cNvPr>
          <p:cNvCxnSpPr>
            <a:cxnSpLocks/>
            <a:stCxn id="149" idx="3"/>
            <a:endCxn id="157" idx="1"/>
          </p:cNvCxnSpPr>
          <p:nvPr/>
        </p:nvCxnSpPr>
        <p:spPr>
          <a:xfrm>
            <a:off x="6669896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997BF2-7565-4A5E-8D2F-95415A458F23}"/>
              </a:ext>
            </a:extLst>
          </p:cNvPr>
          <p:cNvGrpSpPr/>
          <p:nvPr/>
        </p:nvGrpSpPr>
        <p:grpSpPr>
          <a:xfrm>
            <a:off x="10175489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D4230AE6-967A-4048-A9DC-11831BE940FD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C430EB2D-3BF9-4375-9C62-FBFD8342B1E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584611A5-53A4-439B-94B9-32D07A512952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41EA42D-418A-4DC7-8ECE-3408573BE062}"/>
              </a:ext>
            </a:extLst>
          </p:cNvPr>
          <p:cNvGrpSpPr/>
          <p:nvPr/>
        </p:nvGrpSpPr>
        <p:grpSpPr>
          <a:xfrm>
            <a:off x="9610177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F802EA1F-34FE-4CFD-AFF6-8439D8FF4A3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0FB3BF2B-1C99-441B-BFC1-B46497BD631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A389EFF6-2BFE-43C2-8BD3-CA9D6C58696C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6F571397-63E2-4BAD-AF53-6004ED460E46}"/>
              </a:ext>
            </a:extLst>
          </p:cNvPr>
          <p:cNvCxnSpPr>
            <a:stCxn id="162" idx="1"/>
            <a:endCxn id="157" idx="3"/>
          </p:cNvCxnSpPr>
          <p:nvPr/>
        </p:nvCxnSpPr>
        <p:spPr>
          <a:xfrm flipH="1">
            <a:off x="8858163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E1937031-14FD-4D7A-AF41-A727F665D867}"/>
              </a:ext>
            </a:extLst>
          </p:cNvPr>
          <p:cNvGrpSpPr/>
          <p:nvPr/>
        </p:nvGrpSpPr>
        <p:grpSpPr>
          <a:xfrm rot="1410194">
            <a:off x="9304967" y="4107540"/>
            <a:ext cx="380002" cy="688442"/>
            <a:chOff x="7906798" y="1567390"/>
            <a:chExt cx="521259" cy="665861"/>
          </a:xfrm>
        </p:grpSpPr>
        <p:sp>
          <p:nvSpPr>
            <p:cNvPr id="172" name="Isosceles Triangle 171">
              <a:extLst>
                <a:ext uri="{FF2B5EF4-FFF2-40B4-BE49-F238E27FC236}">
                  <a16:creationId xmlns:a16="http://schemas.microsoft.com/office/drawing/2014/main" id="{7293C977-110B-4401-910C-4E4D4BEE9B10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F502D504-A8E9-4912-B4DF-662F759C2187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B18FAC37-D041-4BF7-8EA7-B4A86D9FC586}"/>
              </a:ext>
            </a:extLst>
          </p:cNvPr>
          <p:cNvGrpSpPr/>
          <p:nvPr/>
        </p:nvGrpSpPr>
        <p:grpSpPr>
          <a:xfrm>
            <a:off x="8529661" y="2766640"/>
            <a:ext cx="1045158" cy="638265"/>
            <a:chOff x="8529661" y="2766640"/>
            <a:chExt cx="1045158" cy="638265"/>
          </a:xfrm>
        </p:grpSpPr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1BF800E9-40FB-415F-A12A-9792322455BD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0F331589-88B8-46DC-B512-C94EA0F9A427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6C2BB753-7C3D-4E92-8893-348095BDEB4C}"/>
              </a:ext>
            </a:extLst>
          </p:cNvPr>
          <p:cNvCxnSpPr>
            <a:stCxn id="157" idx="0"/>
            <a:endCxn id="175" idx="4"/>
          </p:cNvCxnSpPr>
          <p:nvPr/>
        </p:nvCxnSpPr>
        <p:spPr>
          <a:xfrm rot="5400000" flipH="1" flipV="1">
            <a:off x="7714678" y="3711844"/>
            <a:ext cx="1678582" cy="106470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8" name="Connector: Elbow 177">
            <a:extLst>
              <a:ext uri="{FF2B5EF4-FFF2-40B4-BE49-F238E27FC236}">
                <a16:creationId xmlns:a16="http://schemas.microsoft.com/office/drawing/2014/main" id="{28BA3D23-84D5-413D-AA8E-91E3B6371C4F}"/>
              </a:ext>
            </a:extLst>
          </p:cNvPr>
          <p:cNvCxnSpPr>
            <a:stCxn id="162" idx="0"/>
            <a:endCxn id="175" idx="4"/>
          </p:cNvCxnSpPr>
          <p:nvPr/>
        </p:nvCxnSpPr>
        <p:spPr>
          <a:xfrm rot="16200000" flipV="1">
            <a:off x="9579038" y="2912190"/>
            <a:ext cx="940283" cy="192571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6F5BA37E-EE0F-4846-A48E-B1A09ACC1E54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C2AFA1CD-4250-49DE-A37D-2F20786BB23E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0DE6EC60-A9E4-4399-B89C-2F02A0D73B9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9B29335-124F-4C7A-9440-2978ADDD8030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E83B335-4BF3-4838-9677-A8A3A7172B9A}"/>
              </a:ext>
            </a:extLst>
          </p:cNvPr>
          <p:cNvSpPr txBox="1"/>
          <p:nvPr/>
        </p:nvSpPr>
        <p:spPr>
          <a:xfrm>
            <a:off x="2399407" y="221949"/>
            <a:ext cx="2489656" cy="4149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32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Why interfaces?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BBC98A3A-ED1A-40F3-8B4B-A3FAD6AD2C09}"/>
              </a:ext>
            </a:extLst>
          </p:cNvPr>
          <p:cNvSpPr/>
          <p:nvPr/>
        </p:nvSpPr>
        <p:spPr>
          <a:xfrm>
            <a:off x="4937116" y="2699717"/>
            <a:ext cx="6763358" cy="41755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Speech Bubble: Rectangle with Corners Rounded 81">
            <a:extLst>
              <a:ext uri="{FF2B5EF4-FFF2-40B4-BE49-F238E27FC236}">
                <a16:creationId xmlns:a16="http://schemas.microsoft.com/office/drawing/2014/main" id="{887CD553-0725-4716-B258-B5FAA531F679}"/>
              </a:ext>
            </a:extLst>
          </p:cNvPr>
          <p:cNvSpPr/>
          <p:nvPr/>
        </p:nvSpPr>
        <p:spPr>
          <a:xfrm>
            <a:off x="6339056" y="668628"/>
            <a:ext cx="2588437" cy="1161209"/>
          </a:xfrm>
          <a:prstGeom prst="wedgeRoundRectCallout">
            <a:avLst>
              <a:gd name="adj1" fmla="val -14382"/>
              <a:gd name="adj2" fmla="val 10336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Not much functionality besides sending data</a:t>
            </a:r>
          </a:p>
        </p:txBody>
      </p:sp>
    </p:spTree>
    <p:extLst>
      <p:ext uri="{BB962C8B-B14F-4D97-AF65-F5344CB8AC3E}">
        <p14:creationId xmlns:p14="http://schemas.microsoft.com/office/powerpoint/2010/main" val="175082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1555A-BFA9-44D5-874F-64EB30914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A190E-11F8-4710-BF35-D1D82CCCE5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Adding networking to our MVVM</a:t>
            </a:r>
          </a:p>
          <a:p>
            <a:r>
              <a:rPr lang="en-US" dirty="0"/>
              <a:t>Introducing the assignment</a:t>
            </a:r>
          </a:p>
        </p:txBody>
      </p:sp>
    </p:spTree>
    <p:extLst>
      <p:ext uri="{BB962C8B-B14F-4D97-AF65-F5344CB8AC3E}">
        <p14:creationId xmlns:p14="http://schemas.microsoft.com/office/powerpoint/2010/main" val="4135617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166" idx="0"/>
          </p:cNvCxnSpPr>
          <p:nvPr/>
        </p:nvCxnSpPr>
        <p:spPr>
          <a:xfrm flipV="1">
            <a:off x="10364923" y="4994204"/>
            <a:ext cx="255963" cy="8845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689609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6F20835-F1DD-48E5-92F5-D8F951A074D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A33D2D14-DB5C-4D2B-8E00-63B07FAA6675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D17CAB6-CDFE-49B2-89B3-DE3168061283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2335799B-7662-42C0-8C35-33079A15DF13}"/>
              </a:ext>
            </a:extLst>
          </p:cNvPr>
          <p:cNvCxnSpPr>
            <a:cxnSpLocks/>
            <a:stCxn id="10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04D9289A-E781-4775-B7DC-5DF586FB5122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7803967-094C-4E25-A876-5B1676DCFE68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AF8C8AF-895B-486F-8CAF-D2AEBCCB3B2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B547F206-5E5E-4A73-A1C0-5651D5CA1FC4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8818E4FC-0D63-4311-B697-442BEAD170AD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4493EFD-55C1-4024-9DCB-76874B58A9A4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E128DB1-D726-4C61-A8FC-5C3781FEC7AB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728FBE6-7EE1-4A69-A460-CF588B5BA47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E243391-D494-485B-BB19-3D8CA1BEACB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36397D3-3C3F-4FE5-AEE5-A013907C4C59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C27AE117-8EA0-413A-973E-8E4D6266E3CE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6D2AD68-003F-4824-89E0-6C70F425003D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C9DC7D4-F15D-4F4D-AE44-34F43055FD4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E8971D5-1C00-4ECB-83C6-6BA4A2DA1D8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8CE4943-4427-46AF-8B70-DA86867248BF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0DC13BDA-2E77-47F1-B253-564C5987738B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3F0DEF94-91D1-4646-9AAA-74425FEB6150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C66997C-B192-4743-A43F-243ADD16649B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6807326-AE62-4BBF-AB10-1FD117170FD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26DAE8-27C9-413A-BE36-C1ABF3B3EE9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7ACB9F9B-1553-49A5-A917-EE037BCD5735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CF5AC4D-298C-464C-B056-CEE7DA6E5033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9956B71-B8EF-4661-AD8A-443F7471007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B91EC652-A347-4658-9897-5125FEAEE3E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07F6AB2-AF89-4B48-87DB-514A1BE67CF0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3B88326A-7D8A-451C-B46D-D288765C5857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BA00A3EA-C288-4795-8C36-6AA12D98F79C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DCA37D3D-75C4-4F58-A6F0-23DBFCCFEE7B}"/>
              </a:ext>
            </a:extLst>
          </p:cNvPr>
          <p:cNvCxnSpPr>
            <a:stCxn id="139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6C9DA2DD-E7E1-44BB-85AB-67BA1979FCDE}"/>
              </a:ext>
            </a:extLst>
          </p:cNvPr>
          <p:cNvCxnSpPr>
            <a:cxnSpLocks/>
            <a:stCxn id="149" idx="1"/>
            <a:endCxn id="134" idx="3"/>
          </p:cNvCxnSpPr>
          <p:nvPr/>
        </p:nvCxnSpPr>
        <p:spPr>
          <a:xfrm flipH="1">
            <a:off x="3335511" y="5405330"/>
            <a:ext cx="1975324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E7E79DD-AF85-4AE0-993B-A0BE200A4E79}"/>
              </a:ext>
            </a:extLst>
          </p:cNvPr>
          <p:cNvGrpSpPr/>
          <p:nvPr/>
        </p:nvGrpSpPr>
        <p:grpSpPr>
          <a:xfrm>
            <a:off x="7185072" y="5083487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52291A76-8647-4C85-84DD-5F02CC9F58A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49F9396F-8D11-40CF-9FED-7B8EE13CB0F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D316E326-D264-4824-A2BA-13014D738167}"/>
                </a:ext>
              </a:extLst>
            </p:cNvPr>
            <p:cNvSpPr txBox="1"/>
            <p:nvPr/>
          </p:nvSpPr>
          <p:spPr>
            <a:xfrm>
              <a:off x="8778021" y="2146527"/>
              <a:ext cx="111695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9D062DE6-6A3C-455D-AF50-111643195708}"/>
              </a:ext>
            </a:extLst>
          </p:cNvPr>
          <p:cNvCxnSpPr>
            <a:cxnSpLocks/>
            <a:stCxn id="149" idx="3"/>
            <a:endCxn id="157" idx="1"/>
          </p:cNvCxnSpPr>
          <p:nvPr/>
        </p:nvCxnSpPr>
        <p:spPr>
          <a:xfrm>
            <a:off x="6669896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997BF2-7565-4A5E-8D2F-95415A458F23}"/>
              </a:ext>
            </a:extLst>
          </p:cNvPr>
          <p:cNvGrpSpPr/>
          <p:nvPr/>
        </p:nvGrpSpPr>
        <p:grpSpPr>
          <a:xfrm>
            <a:off x="10175489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D4230AE6-967A-4048-A9DC-11831BE940FD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C430EB2D-3BF9-4375-9C62-FBFD8342B1E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584611A5-53A4-439B-94B9-32D07A512952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41EA42D-418A-4DC7-8ECE-3408573BE062}"/>
              </a:ext>
            </a:extLst>
          </p:cNvPr>
          <p:cNvGrpSpPr/>
          <p:nvPr/>
        </p:nvGrpSpPr>
        <p:grpSpPr>
          <a:xfrm>
            <a:off x="9610177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F802EA1F-34FE-4CFD-AFF6-8439D8FF4A3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0FB3BF2B-1C99-441B-BFC1-B46497BD631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A389EFF6-2BFE-43C2-8BD3-CA9D6C58696C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6F571397-63E2-4BAD-AF53-6004ED460E46}"/>
              </a:ext>
            </a:extLst>
          </p:cNvPr>
          <p:cNvCxnSpPr>
            <a:stCxn id="162" idx="1"/>
            <a:endCxn id="157" idx="3"/>
          </p:cNvCxnSpPr>
          <p:nvPr/>
        </p:nvCxnSpPr>
        <p:spPr>
          <a:xfrm flipH="1">
            <a:off x="8858163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E1937031-14FD-4D7A-AF41-A727F665D867}"/>
              </a:ext>
            </a:extLst>
          </p:cNvPr>
          <p:cNvGrpSpPr/>
          <p:nvPr/>
        </p:nvGrpSpPr>
        <p:grpSpPr>
          <a:xfrm rot="1410194">
            <a:off x="9304967" y="4107540"/>
            <a:ext cx="380002" cy="688442"/>
            <a:chOff x="7906798" y="1567390"/>
            <a:chExt cx="521259" cy="665861"/>
          </a:xfrm>
        </p:grpSpPr>
        <p:sp>
          <p:nvSpPr>
            <p:cNvPr id="172" name="Isosceles Triangle 171">
              <a:extLst>
                <a:ext uri="{FF2B5EF4-FFF2-40B4-BE49-F238E27FC236}">
                  <a16:creationId xmlns:a16="http://schemas.microsoft.com/office/drawing/2014/main" id="{7293C977-110B-4401-910C-4E4D4BEE9B10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F502D504-A8E9-4912-B4DF-662F759C2187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B18FAC37-D041-4BF7-8EA7-B4A86D9FC586}"/>
              </a:ext>
            </a:extLst>
          </p:cNvPr>
          <p:cNvGrpSpPr/>
          <p:nvPr/>
        </p:nvGrpSpPr>
        <p:grpSpPr>
          <a:xfrm>
            <a:off x="8529661" y="2766640"/>
            <a:ext cx="1045158" cy="638265"/>
            <a:chOff x="8529661" y="2766640"/>
            <a:chExt cx="1045158" cy="638265"/>
          </a:xfrm>
        </p:grpSpPr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1BF800E9-40FB-415F-A12A-9792322455BD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0F331589-88B8-46DC-B512-C94EA0F9A427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6C2BB753-7C3D-4E92-8893-348095BDEB4C}"/>
              </a:ext>
            </a:extLst>
          </p:cNvPr>
          <p:cNvCxnSpPr>
            <a:stCxn id="157" idx="0"/>
            <a:endCxn id="175" idx="4"/>
          </p:cNvCxnSpPr>
          <p:nvPr/>
        </p:nvCxnSpPr>
        <p:spPr>
          <a:xfrm rot="5400000" flipH="1" flipV="1">
            <a:off x="7714678" y="3711844"/>
            <a:ext cx="1678582" cy="106470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8" name="Connector: Elbow 177">
            <a:extLst>
              <a:ext uri="{FF2B5EF4-FFF2-40B4-BE49-F238E27FC236}">
                <a16:creationId xmlns:a16="http://schemas.microsoft.com/office/drawing/2014/main" id="{28BA3D23-84D5-413D-AA8E-91E3B6371C4F}"/>
              </a:ext>
            </a:extLst>
          </p:cNvPr>
          <p:cNvCxnSpPr>
            <a:stCxn id="162" idx="0"/>
            <a:endCxn id="175" idx="4"/>
          </p:cNvCxnSpPr>
          <p:nvPr/>
        </p:nvCxnSpPr>
        <p:spPr>
          <a:xfrm rot="16200000" flipV="1">
            <a:off x="9579038" y="2912190"/>
            <a:ext cx="940283" cy="192571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6F5BA37E-EE0F-4846-A48E-B1A09ACC1E54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C2AFA1CD-4250-49DE-A37D-2F20786BB23E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0DE6EC60-A9E4-4399-B89C-2F02A0D73B9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9B29335-124F-4C7A-9440-2978ADDD8030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E83B335-4BF3-4838-9677-A8A3A7172B9A}"/>
              </a:ext>
            </a:extLst>
          </p:cNvPr>
          <p:cNvSpPr txBox="1"/>
          <p:nvPr/>
        </p:nvSpPr>
        <p:spPr>
          <a:xfrm>
            <a:off x="2399407" y="221949"/>
            <a:ext cx="2489656" cy="4149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32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Why interfaces?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BBC98A3A-ED1A-40F3-8B4B-A3FAD6AD2C09}"/>
              </a:ext>
            </a:extLst>
          </p:cNvPr>
          <p:cNvSpPr/>
          <p:nvPr/>
        </p:nvSpPr>
        <p:spPr>
          <a:xfrm>
            <a:off x="4937116" y="2699717"/>
            <a:ext cx="6763358" cy="41755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Speech Bubble: Rectangle with Corners Rounded 81">
            <a:extLst>
              <a:ext uri="{FF2B5EF4-FFF2-40B4-BE49-F238E27FC236}">
                <a16:creationId xmlns:a16="http://schemas.microsoft.com/office/drawing/2014/main" id="{887CD553-0725-4716-B258-B5FAA531F679}"/>
              </a:ext>
            </a:extLst>
          </p:cNvPr>
          <p:cNvSpPr/>
          <p:nvPr/>
        </p:nvSpPr>
        <p:spPr>
          <a:xfrm>
            <a:off x="5783786" y="668628"/>
            <a:ext cx="3143708" cy="1373910"/>
          </a:xfrm>
          <a:prstGeom prst="wedgeRoundRectCallout">
            <a:avLst>
              <a:gd name="adj1" fmla="val -5898"/>
              <a:gd name="adj2" fmla="val 2941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 have isolated the Networking layer. The rest of the system doesn’t care about it. May not even know it’s there</a:t>
            </a:r>
          </a:p>
        </p:txBody>
      </p:sp>
    </p:spTree>
    <p:extLst>
      <p:ext uri="{BB962C8B-B14F-4D97-AF65-F5344CB8AC3E}">
        <p14:creationId xmlns:p14="http://schemas.microsoft.com/office/powerpoint/2010/main" val="278698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166" idx="0"/>
          </p:cNvCxnSpPr>
          <p:nvPr/>
        </p:nvCxnSpPr>
        <p:spPr>
          <a:xfrm flipV="1">
            <a:off x="10364923" y="4994204"/>
            <a:ext cx="255963" cy="8845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689609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6F20835-F1DD-48E5-92F5-D8F951A074D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A33D2D14-DB5C-4D2B-8E00-63B07FAA6675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D17CAB6-CDFE-49B2-89B3-DE3168061283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2335799B-7662-42C0-8C35-33079A15DF13}"/>
              </a:ext>
            </a:extLst>
          </p:cNvPr>
          <p:cNvCxnSpPr>
            <a:cxnSpLocks/>
            <a:stCxn id="10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04D9289A-E781-4775-B7DC-5DF586FB5122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7803967-094C-4E25-A876-5B1676DCFE68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AF8C8AF-895B-486F-8CAF-D2AEBCCB3B2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B547F206-5E5E-4A73-A1C0-5651D5CA1FC4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8818E4FC-0D63-4311-B697-442BEAD170AD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4493EFD-55C1-4024-9DCB-76874B58A9A4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E128DB1-D726-4C61-A8FC-5C3781FEC7AB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728FBE6-7EE1-4A69-A460-CF588B5BA47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E243391-D494-485B-BB19-3D8CA1BEACB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36397D3-3C3F-4FE5-AEE5-A013907C4C59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C27AE117-8EA0-413A-973E-8E4D6266E3CE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6D2AD68-003F-4824-89E0-6C70F425003D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C9DC7D4-F15D-4F4D-AE44-34F43055FD4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E8971D5-1C00-4ECB-83C6-6BA4A2DA1D8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8CE4943-4427-46AF-8B70-DA86867248BF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0DC13BDA-2E77-47F1-B253-564C5987738B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3F0DEF94-91D1-4646-9AAA-74425FEB6150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C66997C-B192-4743-A43F-243ADD16649B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accent6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6807326-AE62-4BBF-AB10-1FD117170FD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26DAE8-27C9-413A-BE36-C1ABF3B3EE9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7ACB9F9B-1553-49A5-A917-EE037BCD5735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CF5AC4D-298C-464C-B056-CEE7DA6E5033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9956B71-B8EF-4661-AD8A-443F7471007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B91EC652-A347-4658-9897-5125FEAEE3E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07F6AB2-AF89-4B48-87DB-514A1BE67CF0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3B88326A-7D8A-451C-B46D-D288765C5857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BA00A3EA-C288-4795-8C36-6AA12D98F79C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DCA37D3D-75C4-4F58-A6F0-23DBFCCFEE7B}"/>
              </a:ext>
            </a:extLst>
          </p:cNvPr>
          <p:cNvCxnSpPr>
            <a:stCxn id="139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6C9DA2DD-E7E1-44BB-85AB-67BA1979FCDE}"/>
              </a:ext>
            </a:extLst>
          </p:cNvPr>
          <p:cNvCxnSpPr>
            <a:cxnSpLocks/>
            <a:stCxn id="149" idx="1"/>
            <a:endCxn id="134" idx="3"/>
          </p:cNvCxnSpPr>
          <p:nvPr/>
        </p:nvCxnSpPr>
        <p:spPr>
          <a:xfrm flipH="1">
            <a:off x="3335511" y="5405330"/>
            <a:ext cx="1975324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E7E79DD-AF85-4AE0-993B-A0BE200A4E79}"/>
              </a:ext>
            </a:extLst>
          </p:cNvPr>
          <p:cNvGrpSpPr/>
          <p:nvPr/>
        </p:nvGrpSpPr>
        <p:grpSpPr>
          <a:xfrm>
            <a:off x="7185072" y="5083487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52291A76-8647-4C85-84DD-5F02CC9F58A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49F9396F-8D11-40CF-9FED-7B8EE13CB0F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D316E326-D264-4824-A2BA-13014D738167}"/>
                </a:ext>
              </a:extLst>
            </p:cNvPr>
            <p:cNvSpPr txBox="1"/>
            <p:nvPr/>
          </p:nvSpPr>
          <p:spPr>
            <a:xfrm>
              <a:off x="8778021" y="2146527"/>
              <a:ext cx="111695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9D062DE6-6A3C-455D-AF50-111643195708}"/>
              </a:ext>
            </a:extLst>
          </p:cNvPr>
          <p:cNvCxnSpPr>
            <a:cxnSpLocks/>
            <a:stCxn id="149" idx="3"/>
            <a:endCxn id="157" idx="1"/>
          </p:cNvCxnSpPr>
          <p:nvPr/>
        </p:nvCxnSpPr>
        <p:spPr>
          <a:xfrm>
            <a:off x="6669896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997BF2-7565-4A5E-8D2F-95415A458F23}"/>
              </a:ext>
            </a:extLst>
          </p:cNvPr>
          <p:cNvGrpSpPr/>
          <p:nvPr/>
        </p:nvGrpSpPr>
        <p:grpSpPr>
          <a:xfrm>
            <a:off x="10175489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D4230AE6-967A-4048-A9DC-11831BE940FD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C430EB2D-3BF9-4375-9C62-FBFD8342B1E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584611A5-53A4-439B-94B9-32D07A512952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41EA42D-418A-4DC7-8ECE-3408573BE062}"/>
              </a:ext>
            </a:extLst>
          </p:cNvPr>
          <p:cNvGrpSpPr/>
          <p:nvPr/>
        </p:nvGrpSpPr>
        <p:grpSpPr>
          <a:xfrm>
            <a:off x="9610177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F802EA1F-34FE-4CFD-AFF6-8439D8FF4A3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0FB3BF2B-1C99-441B-BFC1-B46497BD631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A389EFF6-2BFE-43C2-8BD3-CA9D6C58696C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6F571397-63E2-4BAD-AF53-6004ED460E46}"/>
              </a:ext>
            </a:extLst>
          </p:cNvPr>
          <p:cNvCxnSpPr>
            <a:stCxn id="162" idx="1"/>
            <a:endCxn id="157" idx="3"/>
          </p:cNvCxnSpPr>
          <p:nvPr/>
        </p:nvCxnSpPr>
        <p:spPr>
          <a:xfrm flipH="1">
            <a:off x="8858163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E1937031-14FD-4D7A-AF41-A727F665D867}"/>
              </a:ext>
            </a:extLst>
          </p:cNvPr>
          <p:cNvGrpSpPr/>
          <p:nvPr/>
        </p:nvGrpSpPr>
        <p:grpSpPr>
          <a:xfrm rot="1410194">
            <a:off x="9304967" y="4107540"/>
            <a:ext cx="380002" cy="688442"/>
            <a:chOff x="7906798" y="1567390"/>
            <a:chExt cx="521259" cy="665861"/>
          </a:xfrm>
        </p:grpSpPr>
        <p:sp>
          <p:nvSpPr>
            <p:cNvPr id="172" name="Isosceles Triangle 171">
              <a:extLst>
                <a:ext uri="{FF2B5EF4-FFF2-40B4-BE49-F238E27FC236}">
                  <a16:creationId xmlns:a16="http://schemas.microsoft.com/office/drawing/2014/main" id="{7293C977-110B-4401-910C-4E4D4BEE9B10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F502D504-A8E9-4912-B4DF-662F759C2187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B18FAC37-D041-4BF7-8EA7-B4A86D9FC586}"/>
              </a:ext>
            </a:extLst>
          </p:cNvPr>
          <p:cNvGrpSpPr/>
          <p:nvPr/>
        </p:nvGrpSpPr>
        <p:grpSpPr>
          <a:xfrm>
            <a:off x="8529661" y="2766640"/>
            <a:ext cx="1045158" cy="638265"/>
            <a:chOff x="8529661" y="2766640"/>
            <a:chExt cx="1045158" cy="638265"/>
          </a:xfrm>
        </p:grpSpPr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1BF800E9-40FB-415F-A12A-9792322455BD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0F331589-88B8-46DC-B512-C94EA0F9A427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6C2BB753-7C3D-4E92-8893-348095BDEB4C}"/>
              </a:ext>
            </a:extLst>
          </p:cNvPr>
          <p:cNvCxnSpPr>
            <a:stCxn id="157" idx="0"/>
            <a:endCxn id="175" idx="4"/>
          </p:cNvCxnSpPr>
          <p:nvPr/>
        </p:nvCxnSpPr>
        <p:spPr>
          <a:xfrm rot="5400000" flipH="1" flipV="1">
            <a:off x="7714678" y="3711844"/>
            <a:ext cx="1678582" cy="106470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8" name="Connector: Elbow 177">
            <a:extLst>
              <a:ext uri="{FF2B5EF4-FFF2-40B4-BE49-F238E27FC236}">
                <a16:creationId xmlns:a16="http://schemas.microsoft.com/office/drawing/2014/main" id="{28BA3D23-84D5-413D-AA8E-91E3B6371C4F}"/>
              </a:ext>
            </a:extLst>
          </p:cNvPr>
          <p:cNvCxnSpPr>
            <a:stCxn id="162" idx="0"/>
            <a:endCxn id="175" idx="4"/>
          </p:cNvCxnSpPr>
          <p:nvPr/>
        </p:nvCxnSpPr>
        <p:spPr>
          <a:xfrm rot="16200000" flipV="1">
            <a:off x="9579038" y="2912190"/>
            <a:ext cx="940283" cy="192571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6F5BA37E-EE0F-4846-A48E-B1A09ACC1E54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C2AFA1CD-4250-49DE-A37D-2F20786BB23E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0DE6EC60-A9E4-4399-B89C-2F02A0D73B9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9B29335-124F-4C7A-9440-2978ADDD8030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E83B335-4BF3-4838-9677-A8A3A7172B9A}"/>
              </a:ext>
            </a:extLst>
          </p:cNvPr>
          <p:cNvSpPr txBox="1"/>
          <p:nvPr/>
        </p:nvSpPr>
        <p:spPr>
          <a:xfrm>
            <a:off x="2399407" y="221949"/>
            <a:ext cx="2489656" cy="4149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32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Why interfaces?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BBC98A3A-ED1A-40F3-8B4B-A3FAD6AD2C09}"/>
              </a:ext>
            </a:extLst>
          </p:cNvPr>
          <p:cNvSpPr/>
          <p:nvPr/>
        </p:nvSpPr>
        <p:spPr>
          <a:xfrm>
            <a:off x="4937116" y="2699717"/>
            <a:ext cx="6763358" cy="41755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Speech Bubble: Rectangle with Corners Rounded 81">
            <a:extLst>
              <a:ext uri="{FF2B5EF4-FFF2-40B4-BE49-F238E27FC236}">
                <a16:creationId xmlns:a16="http://schemas.microsoft.com/office/drawing/2014/main" id="{887CD553-0725-4716-B258-B5FAA531F679}"/>
              </a:ext>
            </a:extLst>
          </p:cNvPr>
          <p:cNvSpPr/>
          <p:nvPr/>
        </p:nvSpPr>
        <p:spPr>
          <a:xfrm>
            <a:off x="6891085" y="323357"/>
            <a:ext cx="3143708" cy="1373910"/>
          </a:xfrm>
          <a:prstGeom prst="wedgeRoundRectCallout">
            <a:avLst>
              <a:gd name="adj1" fmla="val -5898"/>
              <a:gd name="adj2" fmla="val 2941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 can easily change it to use RMI instead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CFCC5EF4-90D7-4BF2-A601-1942A225CEB5}"/>
              </a:ext>
            </a:extLst>
          </p:cNvPr>
          <p:cNvGrpSpPr/>
          <p:nvPr/>
        </p:nvGrpSpPr>
        <p:grpSpPr>
          <a:xfrm>
            <a:off x="5551169" y="10315420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270B02FB-4687-4D10-950F-CF8A84B08F7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015BDEF-BCA8-4900-8FCE-499990618F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1D26BFC-FA49-449C-A54B-644F091A2E4D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467976FA-873A-4EEF-A02C-2C2D62FC0015}"/>
              </a:ext>
            </a:extLst>
          </p:cNvPr>
          <p:cNvCxnSpPr>
            <a:cxnSpLocks/>
            <a:stCxn id="88" idx="0"/>
            <a:endCxn id="92" idx="1"/>
          </p:cNvCxnSpPr>
          <p:nvPr/>
        </p:nvCxnSpPr>
        <p:spPr>
          <a:xfrm flipH="1" flipV="1">
            <a:off x="6226348" y="9976777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2" name="Arrow: Right 91">
            <a:extLst>
              <a:ext uri="{FF2B5EF4-FFF2-40B4-BE49-F238E27FC236}">
                <a16:creationId xmlns:a16="http://schemas.microsoft.com/office/drawing/2014/main" id="{8581FDF7-21E0-41F2-BB8D-04860922791B}"/>
              </a:ext>
            </a:extLst>
          </p:cNvPr>
          <p:cNvSpPr/>
          <p:nvPr/>
        </p:nvSpPr>
        <p:spPr>
          <a:xfrm rot="16200000">
            <a:off x="6113446" y="9749057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8E222A60-7D2F-4311-861E-C7A8E78F1598}"/>
              </a:ext>
            </a:extLst>
          </p:cNvPr>
          <p:cNvGrpSpPr/>
          <p:nvPr/>
        </p:nvGrpSpPr>
        <p:grpSpPr>
          <a:xfrm>
            <a:off x="9897883" y="11051703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B10CDF4D-9445-4BA7-8A60-270A9A5DD33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E4D57F4-8944-496C-8737-34CAAF8A525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B3BFCB4-4790-4193-AF89-1CC57C8A0AAC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F1B15852-A28C-4783-947D-A4B09E385BD2}"/>
              </a:ext>
            </a:extLst>
          </p:cNvPr>
          <p:cNvCxnSpPr>
            <a:cxnSpLocks/>
          </p:cNvCxnSpPr>
          <p:nvPr/>
        </p:nvCxnSpPr>
        <p:spPr>
          <a:xfrm flipH="1" flipV="1">
            <a:off x="6876323" y="10773140"/>
            <a:ext cx="3021560" cy="628748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8" name="Group 97">
            <a:extLst>
              <a:ext uri="{FF2B5EF4-FFF2-40B4-BE49-F238E27FC236}">
                <a16:creationId xmlns:a16="http://schemas.microsoft.com/office/drawing/2014/main" id="{0CECBB59-968F-41EB-9EDE-71A33B2FE13F}"/>
              </a:ext>
            </a:extLst>
          </p:cNvPr>
          <p:cNvGrpSpPr/>
          <p:nvPr/>
        </p:nvGrpSpPr>
        <p:grpSpPr>
          <a:xfrm rot="1410194">
            <a:off x="8161662" y="10178677"/>
            <a:ext cx="380002" cy="688442"/>
            <a:chOff x="7906798" y="1567390"/>
            <a:chExt cx="521259" cy="665861"/>
          </a:xfrm>
        </p:grpSpPr>
        <p:sp>
          <p:nvSpPr>
            <p:cNvPr id="101" name="Isosceles Triangle 100">
              <a:extLst>
                <a:ext uri="{FF2B5EF4-FFF2-40B4-BE49-F238E27FC236}">
                  <a16:creationId xmlns:a16="http://schemas.microsoft.com/office/drawing/2014/main" id="{E2088B42-436D-4AD2-AE7A-332B2500246A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Isosceles Triangle 103">
              <a:extLst>
                <a:ext uri="{FF2B5EF4-FFF2-40B4-BE49-F238E27FC236}">
                  <a16:creationId xmlns:a16="http://schemas.microsoft.com/office/drawing/2014/main" id="{3DFFC3C5-5780-4E92-AB78-90EDA0C33D78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5E800165-87BA-459D-A653-10403BEE0905}"/>
              </a:ext>
            </a:extLst>
          </p:cNvPr>
          <p:cNvGrpSpPr/>
          <p:nvPr/>
        </p:nvGrpSpPr>
        <p:grpSpPr>
          <a:xfrm>
            <a:off x="10008818" y="9856289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3A4A393-5FFF-4DDE-AFD3-F902460DE95C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9C4B0DF-26CC-438C-BB25-A41CA164B92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2B86FA48-A28B-4A8A-A658-A0FF07639CD6}"/>
                </a:ext>
              </a:extLst>
            </p:cNvPr>
            <p:cNvSpPr txBox="1"/>
            <p:nvPr/>
          </p:nvSpPr>
          <p:spPr>
            <a:xfrm>
              <a:off x="8827308" y="2138034"/>
              <a:ext cx="1090042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&lt;&lt;Server&gt;&gt;</a:t>
              </a:r>
            </a:p>
          </p:txBody>
        </p:sp>
      </p:grp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E5359FE8-0F78-4255-B195-655C9A717FFA}"/>
              </a:ext>
            </a:extLst>
          </p:cNvPr>
          <p:cNvCxnSpPr>
            <a:cxnSpLocks/>
            <a:endCxn id="183" idx="1"/>
          </p:cNvCxnSpPr>
          <p:nvPr/>
        </p:nvCxnSpPr>
        <p:spPr>
          <a:xfrm flipH="1" flipV="1">
            <a:off x="10581104" y="10706685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3" name="Arrow: Right 182">
            <a:extLst>
              <a:ext uri="{FF2B5EF4-FFF2-40B4-BE49-F238E27FC236}">
                <a16:creationId xmlns:a16="http://schemas.microsoft.com/office/drawing/2014/main" id="{86C44594-6A5E-4F28-8164-C2CCC220BD24}"/>
              </a:ext>
            </a:extLst>
          </p:cNvPr>
          <p:cNvSpPr/>
          <p:nvPr/>
        </p:nvSpPr>
        <p:spPr>
          <a:xfrm rot="16200000">
            <a:off x="10468202" y="1047896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978E61A7-3973-4344-9A7E-409EE0D026BE}"/>
              </a:ext>
            </a:extLst>
          </p:cNvPr>
          <p:cNvGrpSpPr/>
          <p:nvPr/>
        </p:nvGrpSpPr>
        <p:grpSpPr>
          <a:xfrm>
            <a:off x="8012305" y="7746684"/>
            <a:ext cx="935192" cy="638265"/>
            <a:chOff x="8529661" y="2766640"/>
            <a:chExt cx="935192" cy="638265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24FD81ED-8CCD-4890-BA1B-1F85E1EE26E3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549FE52F-5FDA-4EDD-9C33-E570B6A9B15A}"/>
                </a:ext>
              </a:extLst>
            </p:cNvPr>
            <p:cNvSpPr txBox="1"/>
            <p:nvPr/>
          </p:nvSpPr>
          <p:spPr>
            <a:xfrm>
              <a:off x="8529661" y="2766640"/>
              <a:ext cx="935192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&lt;&lt;Remote&gt;&gt;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87" name="Connector: Elbow 186">
            <a:extLst>
              <a:ext uri="{FF2B5EF4-FFF2-40B4-BE49-F238E27FC236}">
                <a16:creationId xmlns:a16="http://schemas.microsoft.com/office/drawing/2014/main" id="{AC992C66-E4A2-4FB6-932C-3C78D6B462D9}"/>
              </a:ext>
            </a:extLst>
          </p:cNvPr>
          <p:cNvCxnSpPr>
            <a:cxnSpLocks/>
            <a:endCxn id="185" idx="4"/>
          </p:cNvCxnSpPr>
          <p:nvPr/>
        </p:nvCxnSpPr>
        <p:spPr>
          <a:xfrm rot="5400000" flipH="1" flipV="1">
            <a:off x="7043112" y="7600528"/>
            <a:ext cx="741432" cy="231027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8" name="Connector: Elbow 187">
            <a:extLst>
              <a:ext uri="{FF2B5EF4-FFF2-40B4-BE49-F238E27FC236}">
                <a16:creationId xmlns:a16="http://schemas.microsoft.com/office/drawing/2014/main" id="{AC340612-168E-48A4-8637-32FBAAB665EE}"/>
              </a:ext>
            </a:extLst>
          </p:cNvPr>
          <p:cNvCxnSpPr>
            <a:cxnSpLocks/>
            <a:stCxn id="123" idx="0"/>
            <a:endCxn id="185" idx="4"/>
          </p:cNvCxnSpPr>
          <p:nvPr/>
        </p:nvCxnSpPr>
        <p:spPr>
          <a:xfrm rot="16200000" flipV="1">
            <a:off x="8855537" y="8098378"/>
            <a:ext cx="1471340" cy="2044481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9" name="Speech Bubble: Rectangle with Corners Rounded 188">
            <a:extLst>
              <a:ext uri="{FF2B5EF4-FFF2-40B4-BE49-F238E27FC236}">
                <a16:creationId xmlns:a16="http://schemas.microsoft.com/office/drawing/2014/main" id="{02EE8B21-5150-4B0B-AA11-0ACA15EECE69}"/>
              </a:ext>
            </a:extLst>
          </p:cNvPr>
          <p:cNvSpPr/>
          <p:nvPr/>
        </p:nvSpPr>
        <p:spPr>
          <a:xfrm>
            <a:off x="2292656" y="1010311"/>
            <a:ext cx="3143708" cy="1803797"/>
          </a:xfrm>
          <a:prstGeom prst="wedgeRoundRectCallout">
            <a:avLst>
              <a:gd name="adj1" fmla="val 48034"/>
              <a:gd name="adj2" fmla="val 10545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Notice that the Client is not changed. It’s the contract between what the client needs, and what functionality the Networking layer provides</a:t>
            </a:r>
          </a:p>
        </p:txBody>
      </p:sp>
    </p:spTree>
    <p:extLst>
      <p:ext uri="{BB962C8B-B14F-4D97-AF65-F5344CB8AC3E}">
        <p14:creationId xmlns:p14="http://schemas.microsoft.com/office/powerpoint/2010/main" val="168519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689609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  <a:stCxn id="166" idx="3"/>
          </p:cNvCxnSpPr>
          <p:nvPr/>
        </p:nvCxnSpPr>
        <p:spPr>
          <a:xfrm>
            <a:off x="11167042" y="6141613"/>
            <a:ext cx="533432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6F20835-F1DD-48E5-92F5-D8F951A074D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A33D2D14-DB5C-4D2B-8E00-63B07FAA6675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D17CAB6-CDFE-49B2-89B3-DE3168061283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2335799B-7662-42C0-8C35-33079A15DF13}"/>
              </a:ext>
            </a:extLst>
          </p:cNvPr>
          <p:cNvCxnSpPr>
            <a:cxnSpLocks/>
            <a:stCxn id="10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04D9289A-E781-4775-B7DC-5DF586FB5122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7803967-094C-4E25-A876-5B1676DCFE68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AF8C8AF-895B-486F-8CAF-D2AEBCCB3B2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B547F206-5E5E-4A73-A1C0-5651D5CA1FC4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8818E4FC-0D63-4311-B697-442BEAD170AD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4493EFD-55C1-4024-9DCB-76874B58A9A4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E128DB1-D726-4C61-A8FC-5C3781FEC7AB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728FBE6-7EE1-4A69-A460-CF588B5BA47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E243391-D494-485B-BB19-3D8CA1BEACB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36397D3-3C3F-4FE5-AEE5-A013907C4C59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C27AE117-8EA0-413A-973E-8E4D6266E3CE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6D2AD68-003F-4824-89E0-6C70F425003D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C9DC7D4-F15D-4F4D-AE44-34F43055FD4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E8971D5-1C00-4ECB-83C6-6BA4A2DA1D8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8CE4943-4427-46AF-8B70-DA86867248BF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0DC13BDA-2E77-47F1-B253-564C5987738B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3F0DEF94-91D1-4646-9AAA-74425FEB6150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C66997C-B192-4743-A43F-243ADD16649B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accent6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6807326-AE62-4BBF-AB10-1FD117170FD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26DAE8-27C9-413A-BE36-C1ABF3B3EE9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7ACB9F9B-1553-49A5-A917-EE037BCD5735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CF5AC4D-298C-464C-B056-CEE7DA6E5033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9956B71-B8EF-4661-AD8A-443F7471007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B91EC652-A347-4658-9897-5125FEAEE3E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07F6AB2-AF89-4B48-87DB-514A1BE67CF0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3B88326A-7D8A-451C-B46D-D288765C5857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BA00A3EA-C288-4795-8C36-6AA12D98F79C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DCA37D3D-75C4-4F58-A6F0-23DBFCCFEE7B}"/>
              </a:ext>
            </a:extLst>
          </p:cNvPr>
          <p:cNvCxnSpPr>
            <a:stCxn id="139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6C9DA2DD-E7E1-44BB-85AB-67BA1979FCDE}"/>
              </a:ext>
            </a:extLst>
          </p:cNvPr>
          <p:cNvCxnSpPr>
            <a:cxnSpLocks/>
            <a:stCxn id="149" idx="1"/>
            <a:endCxn id="134" idx="3"/>
          </p:cNvCxnSpPr>
          <p:nvPr/>
        </p:nvCxnSpPr>
        <p:spPr>
          <a:xfrm flipH="1">
            <a:off x="3335511" y="5405330"/>
            <a:ext cx="1975324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41EA42D-418A-4DC7-8ECE-3408573BE062}"/>
              </a:ext>
            </a:extLst>
          </p:cNvPr>
          <p:cNvGrpSpPr/>
          <p:nvPr/>
        </p:nvGrpSpPr>
        <p:grpSpPr>
          <a:xfrm>
            <a:off x="9657550" y="5817106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F802EA1F-34FE-4CFD-AFF6-8439D8FF4A3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0FB3BF2B-1C99-441B-BFC1-B46497BD631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A389EFF6-2BFE-43C2-8BD3-CA9D6C58696C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6F571397-63E2-4BAD-AF53-6004ED460E46}"/>
              </a:ext>
            </a:extLst>
          </p:cNvPr>
          <p:cNvCxnSpPr>
            <a:cxnSpLocks/>
          </p:cNvCxnSpPr>
          <p:nvPr/>
        </p:nvCxnSpPr>
        <p:spPr>
          <a:xfrm flipH="1" flipV="1">
            <a:off x="6635990" y="5538543"/>
            <a:ext cx="3021560" cy="628748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E1937031-14FD-4D7A-AF41-A727F665D867}"/>
              </a:ext>
            </a:extLst>
          </p:cNvPr>
          <p:cNvGrpSpPr/>
          <p:nvPr/>
        </p:nvGrpSpPr>
        <p:grpSpPr>
          <a:xfrm rot="1410194">
            <a:off x="7921329" y="4944080"/>
            <a:ext cx="380002" cy="688442"/>
            <a:chOff x="7906798" y="1567390"/>
            <a:chExt cx="521259" cy="665861"/>
          </a:xfrm>
        </p:grpSpPr>
        <p:sp>
          <p:nvSpPr>
            <p:cNvPr id="172" name="Isosceles Triangle 171">
              <a:extLst>
                <a:ext uri="{FF2B5EF4-FFF2-40B4-BE49-F238E27FC236}">
                  <a16:creationId xmlns:a16="http://schemas.microsoft.com/office/drawing/2014/main" id="{7293C977-110B-4401-910C-4E4D4BEE9B10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F502D504-A8E9-4912-B4DF-662F759C2187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6F5BA37E-EE0F-4846-A48E-B1A09ACC1E54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C2AFA1CD-4250-49DE-A37D-2F20786BB23E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0DE6EC60-A9E4-4399-B89C-2F02A0D73B9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9B29335-124F-4C7A-9440-2978ADDD8030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E83B335-4BF3-4838-9677-A8A3A7172B9A}"/>
              </a:ext>
            </a:extLst>
          </p:cNvPr>
          <p:cNvSpPr txBox="1"/>
          <p:nvPr/>
        </p:nvSpPr>
        <p:spPr>
          <a:xfrm>
            <a:off x="2399407" y="221949"/>
            <a:ext cx="2489656" cy="4149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32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Why interfaces?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BBC98A3A-ED1A-40F3-8B4B-A3FAD6AD2C09}"/>
              </a:ext>
            </a:extLst>
          </p:cNvPr>
          <p:cNvSpPr/>
          <p:nvPr/>
        </p:nvSpPr>
        <p:spPr>
          <a:xfrm>
            <a:off x="4937116" y="2341658"/>
            <a:ext cx="6763358" cy="45335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Speech Bubble: Rectangle with Corners Rounded 81">
            <a:extLst>
              <a:ext uri="{FF2B5EF4-FFF2-40B4-BE49-F238E27FC236}">
                <a16:creationId xmlns:a16="http://schemas.microsoft.com/office/drawing/2014/main" id="{887CD553-0725-4716-B258-B5FAA531F679}"/>
              </a:ext>
            </a:extLst>
          </p:cNvPr>
          <p:cNvSpPr/>
          <p:nvPr/>
        </p:nvSpPr>
        <p:spPr>
          <a:xfrm>
            <a:off x="5783786" y="668628"/>
            <a:ext cx="3143708" cy="1373910"/>
          </a:xfrm>
          <a:prstGeom prst="wedgeRoundRectCallout">
            <a:avLst>
              <a:gd name="adj1" fmla="val -5898"/>
              <a:gd name="adj2" fmla="val 2941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 can easily change it to use RMI instead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E3319E5E-5FAA-446D-AD8F-2DDCAD2B50CD}"/>
              </a:ext>
            </a:extLst>
          </p:cNvPr>
          <p:cNvGrpSpPr/>
          <p:nvPr/>
        </p:nvGrpSpPr>
        <p:grpSpPr>
          <a:xfrm>
            <a:off x="9768485" y="462169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89481E8B-BE5D-4E67-A3F9-E1CBC452537B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70BD74E6-6326-4B7F-BA02-384F4C506BC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CDFCBEDC-5F12-48FA-A776-8B572183B008}"/>
                </a:ext>
              </a:extLst>
            </p:cNvPr>
            <p:cNvSpPr txBox="1"/>
            <p:nvPr/>
          </p:nvSpPr>
          <p:spPr>
            <a:xfrm>
              <a:off x="8827308" y="2138034"/>
              <a:ext cx="1090042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&lt;&lt;Server&gt;&gt;</a:t>
              </a:r>
            </a:p>
          </p:txBody>
        </p:sp>
      </p:grp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0A4B3907-21E2-41CD-BADA-E7B7108CA82C}"/>
              </a:ext>
            </a:extLst>
          </p:cNvPr>
          <p:cNvCxnSpPr>
            <a:cxnSpLocks/>
            <a:endCxn id="96" idx="1"/>
          </p:cNvCxnSpPr>
          <p:nvPr/>
        </p:nvCxnSpPr>
        <p:spPr>
          <a:xfrm flipH="1" flipV="1">
            <a:off x="10340771" y="547208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6" name="Arrow: Right 95">
            <a:extLst>
              <a:ext uri="{FF2B5EF4-FFF2-40B4-BE49-F238E27FC236}">
                <a16:creationId xmlns:a16="http://schemas.microsoft.com/office/drawing/2014/main" id="{01C21D09-4B0C-4DB4-BDC7-337A2BE8286D}"/>
              </a:ext>
            </a:extLst>
          </p:cNvPr>
          <p:cNvSpPr/>
          <p:nvPr/>
        </p:nvSpPr>
        <p:spPr>
          <a:xfrm rot="16200000">
            <a:off x="10227869" y="524436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742E3F3F-B081-4C4B-8FD4-436C7D5A1485}"/>
              </a:ext>
            </a:extLst>
          </p:cNvPr>
          <p:cNvGrpSpPr/>
          <p:nvPr/>
        </p:nvGrpSpPr>
        <p:grpSpPr>
          <a:xfrm>
            <a:off x="7771972" y="2512087"/>
            <a:ext cx="935192" cy="638265"/>
            <a:chOff x="8529661" y="2766640"/>
            <a:chExt cx="935192" cy="638265"/>
          </a:xfrm>
        </p:grpSpPr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DF859E2B-5996-44B5-90CE-EE0806CE42CB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93CAFEFB-86D2-44F2-B398-EA7A935C0111}"/>
                </a:ext>
              </a:extLst>
            </p:cNvPr>
            <p:cNvSpPr txBox="1"/>
            <p:nvPr/>
          </p:nvSpPr>
          <p:spPr>
            <a:xfrm>
              <a:off x="8529661" y="2766640"/>
              <a:ext cx="935192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&lt;&lt;Remote&gt;&gt;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83" name="Connector: Elbow 182">
            <a:extLst>
              <a:ext uri="{FF2B5EF4-FFF2-40B4-BE49-F238E27FC236}">
                <a16:creationId xmlns:a16="http://schemas.microsoft.com/office/drawing/2014/main" id="{B84C5D57-D495-4477-8684-2997E5E7D4BC}"/>
              </a:ext>
            </a:extLst>
          </p:cNvPr>
          <p:cNvCxnSpPr>
            <a:cxnSpLocks/>
            <a:stCxn id="145" idx="0"/>
            <a:endCxn id="125" idx="4"/>
          </p:cNvCxnSpPr>
          <p:nvPr/>
        </p:nvCxnSpPr>
        <p:spPr>
          <a:xfrm rot="5400000" flipH="1" flipV="1">
            <a:off x="6802779" y="2365931"/>
            <a:ext cx="741432" cy="231027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4" name="Connector: Elbow 183">
            <a:extLst>
              <a:ext uri="{FF2B5EF4-FFF2-40B4-BE49-F238E27FC236}">
                <a16:creationId xmlns:a16="http://schemas.microsoft.com/office/drawing/2014/main" id="{5D68FD5F-8EA9-488E-9EF6-CC6379EA9AC4}"/>
              </a:ext>
            </a:extLst>
          </p:cNvPr>
          <p:cNvCxnSpPr>
            <a:cxnSpLocks/>
            <a:stCxn id="92" idx="0"/>
            <a:endCxn id="125" idx="4"/>
          </p:cNvCxnSpPr>
          <p:nvPr/>
        </p:nvCxnSpPr>
        <p:spPr>
          <a:xfrm rot="16200000" flipV="1">
            <a:off x="8615204" y="2863781"/>
            <a:ext cx="1471340" cy="2044481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BABB7172-C9C5-4E10-AA03-90B3CCF6BC7D}"/>
              </a:ext>
            </a:extLst>
          </p:cNvPr>
          <p:cNvCxnSpPr>
            <a:cxnSpLocks/>
            <a:stCxn id="206" idx="0"/>
          </p:cNvCxnSpPr>
          <p:nvPr/>
        </p:nvCxnSpPr>
        <p:spPr>
          <a:xfrm flipV="1">
            <a:off x="9969989" y="-1844609"/>
            <a:ext cx="255963" cy="8845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F92D1668-1E57-4581-A62A-2BE09312D996}"/>
              </a:ext>
            </a:extLst>
          </p:cNvPr>
          <p:cNvGrpSpPr/>
          <p:nvPr/>
        </p:nvGrpSpPr>
        <p:grpSpPr>
          <a:xfrm>
            <a:off x="4915902" y="-1757990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9B411122-A1C6-425E-8868-701D4ED0119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61E2BB2E-F16C-48DF-9BBB-636D697EB53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4B349123-A49F-4E7B-8B96-FFF7A444DA02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65503DF2-5F64-4C5D-A778-1046254B88B6}"/>
              </a:ext>
            </a:extLst>
          </p:cNvPr>
          <p:cNvCxnSpPr>
            <a:cxnSpLocks/>
            <a:stCxn id="191" idx="0"/>
            <a:endCxn id="195" idx="1"/>
          </p:cNvCxnSpPr>
          <p:nvPr/>
        </p:nvCxnSpPr>
        <p:spPr>
          <a:xfrm flipH="1" flipV="1">
            <a:off x="5591081" y="-2096633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5" name="Arrow: Right 194">
            <a:extLst>
              <a:ext uri="{FF2B5EF4-FFF2-40B4-BE49-F238E27FC236}">
                <a16:creationId xmlns:a16="http://schemas.microsoft.com/office/drawing/2014/main" id="{CD18038B-DB2D-4C79-A4E0-564E1DD70A67}"/>
              </a:ext>
            </a:extLst>
          </p:cNvPr>
          <p:cNvSpPr/>
          <p:nvPr/>
        </p:nvSpPr>
        <p:spPr>
          <a:xfrm rot="16200000">
            <a:off x="5478179" y="-2324353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D05B4FFB-BD9D-47EF-A713-EA7B0CBCCAF5}"/>
              </a:ext>
            </a:extLst>
          </p:cNvPr>
          <p:cNvGrpSpPr/>
          <p:nvPr/>
        </p:nvGrpSpPr>
        <p:grpSpPr>
          <a:xfrm>
            <a:off x="6790138" y="-1755326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D567AD98-A71C-4AB4-8C5C-522B5FDE933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034C47C0-EF08-46FC-93DC-1F2516E3144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BC7BCB7B-9594-4F7D-9771-0BD201200A5E}"/>
                </a:ext>
              </a:extLst>
            </p:cNvPr>
            <p:cNvSpPr txBox="1"/>
            <p:nvPr/>
          </p:nvSpPr>
          <p:spPr>
            <a:xfrm>
              <a:off x="8778021" y="2146527"/>
              <a:ext cx="111695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0DF95034-F15B-4FB7-866C-B7CE54C2C6B0}"/>
              </a:ext>
            </a:extLst>
          </p:cNvPr>
          <p:cNvCxnSpPr>
            <a:cxnSpLocks/>
            <a:stCxn id="191" idx="3"/>
            <a:endCxn id="197" idx="1"/>
          </p:cNvCxnSpPr>
          <p:nvPr/>
        </p:nvCxnSpPr>
        <p:spPr>
          <a:xfrm>
            <a:off x="6274962" y="-1433483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7461A146-B887-4A60-AAB0-A1536917343E}"/>
              </a:ext>
            </a:extLst>
          </p:cNvPr>
          <p:cNvGrpSpPr/>
          <p:nvPr/>
        </p:nvGrpSpPr>
        <p:grpSpPr>
          <a:xfrm>
            <a:off x="9780555" y="-2493625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DF00F93C-0C1C-4A08-9F9B-65F9E576B8F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74DBC1E2-47FF-43C6-AC2D-B451A1DF18B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4827AA60-B5D2-41C4-9494-BF4422471E25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E54F5769-72B9-4D01-9460-36DA9D0DE61D}"/>
              </a:ext>
            </a:extLst>
          </p:cNvPr>
          <p:cNvGrpSpPr/>
          <p:nvPr/>
        </p:nvGrpSpPr>
        <p:grpSpPr>
          <a:xfrm>
            <a:off x="9215243" y="-960069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FC77FDF-F4E3-4DCA-9075-B3536CFA2B65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3A1EB345-E0B3-4232-9FDD-828E2FC9136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A161344E-7DCA-46A4-A146-8ECCD6CB6DFB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B86A9B99-2E62-4F5A-B06E-F2E461BC18AD}"/>
              </a:ext>
            </a:extLst>
          </p:cNvPr>
          <p:cNvCxnSpPr>
            <a:stCxn id="202" idx="1"/>
            <a:endCxn id="197" idx="3"/>
          </p:cNvCxnSpPr>
          <p:nvPr/>
        </p:nvCxnSpPr>
        <p:spPr>
          <a:xfrm flipH="1">
            <a:off x="8463229" y="-2169118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458CB957-3064-4CA0-BB68-5AAED63A0F22}"/>
              </a:ext>
            </a:extLst>
          </p:cNvPr>
          <p:cNvGrpSpPr/>
          <p:nvPr/>
        </p:nvGrpSpPr>
        <p:grpSpPr>
          <a:xfrm rot="1410194">
            <a:off x="8910033" y="-2731273"/>
            <a:ext cx="380002" cy="688442"/>
            <a:chOff x="7906798" y="1567390"/>
            <a:chExt cx="521259" cy="665861"/>
          </a:xfrm>
        </p:grpSpPr>
        <p:sp>
          <p:nvSpPr>
            <p:cNvPr id="211" name="Isosceles Triangle 210">
              <a:extLst>
                <a:ext uri="{FF2B5EF4-FFF2-40B4-BE49-F238E27FC236}">
                  <a16:creationId xmlns:a16="http://schemas.microsoft.com/office/drawing/2014/main" id="{8CFE22D4-CBDB-495F-B089-F4333B473239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Isosceles Triangle 211">
              <a:extLst>
                <a:ext uri="{FF2B5EF4-FFF2-40B4-BE49-F238E27FC236}">
                  <a16:creationId xmlns:a16="http://schemas.microsoft.com/office/drawing/2014/main" id="{29065BE2-7770-479E-9A2E-19EB67F7465D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794C666C-CB63-4FBB-A197-CB9E4B32B896}"/>
              </a:ext>
            </a:extLst>
          </p:cNvPr>
          <p:cNvGrpSpPr/>
          <p:nvPr/>
        </p:nvGrpSpPr>
        <p:grpSpPr>
          <a:xfrm>
            <a:off x="8134727" y="-4072173"/>
            <a:ext cx="1045158" cy="638265"/>
            <a:chOff x="8529661" y="2766640"/>
            <a:chExt cx="1045158" cy="638265"/>
          </a:xfrm>
        </p:grpSpPr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B7ABA95-773B-4DED-A730-C00FED69B251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B143B5B5-6B9F-4FB7-8B17-4D8C5F54DF48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216" name="Connector: Elbow 215">
            <a:extLst>
              <a:ext uri="{FF2B5EF4-FFF2-40B4-BE49-F238E27FC236}">
                <a16:creationId xmlns:a16="http://schemas.microsoft.com/office/drawing/2014/main" id="{D99FCE88-8B84-43DC-97D4-7C9C30E1A90E}"/>
              </a:ext>
            </a:extLst>
          </p:cNvPr>
          <p:cNvCxnSpPr>
            <a:stCxn id="197" idx="0"/>
            <a:endCxn id="214" idx="4"/>
          </p:cNvCxnSpPr>
          <p:nvPr/>
        </p:nvCxnSpPr>
        <p:spPr>
          <a:xfrm rot="5400000" flipH="1" flipV="1">
            <a:off x="7319744" y="-3126969"/>
            <a:ext cx="1678582" cy="106470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7" name="Connector: Elbow 216">
            <a:extLst>
              <a:ext uri="{FF2B5EF4-FFF2-40B4-BE49-F238E27FC236}">
                <a16:creationId xmlns:a16="http://schemas.microsoft.com/office/drawing/2014/main" id="{19B8F317-F2C3-430B-BC8D-65137CBECFEE}"/>
              </a:ext>
            </a:extLst>
          </p:cNvPr>
          <p:cNvCxnSpPr>
            <a:stCxn id="202" idx="0"/>
            <a:endCxn id="214" idx="4"/>
          </p:cNvCxnSpPr>
          <p:nvPr/>
        </p:nvCxnSpPr>
        <p:spPr>
          <a:xfrm rot="16200000" flipV="1">
            <a:off x="9184104" y="-3926623"/>
            <a:ext cx="940283" cy="192571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482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689609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  <a:stCxn id="166" idx="3"/>
          </p:cNvCxnSpPr>
          <p:nvPr/>
        </p:nvCxnSpPr>
        <p:spPr>
          <a:xfrm>
            <a:off x="11167042" y="6141613"/>
            <a:ext cx="533432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6F20835-F1DD-48E5-92F5-D8F951A074D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A33D2D14-DB5C-4D2B-8E00-63B07FAA6675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D17CAB6-CDFE-49B2-89B3-DE3168061283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2335799B-7662-42C0-8C35-33079A15DF13}"/>
              </a:ext>
            </a:extLst>
          </p:cNvPr>
          <p:cNvCxnSpPr>
            <a:cxnSpLocks/>
            <a:stCxn id="10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04D9289A-E781-4775-B7DC-5DF586FB5122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7803967-094C-4E25-A876-5B1676DCFE68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AF8C8AF-895B-486F-8CAF-D2AEBCCB3B2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B547F206-5E5E-4A73-A1C0-5651D5CA1FC4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8818E4FC-0D63-4311-B697-442BEAD170AD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4493EFD-55C1-4024-9DCB-76874B58A9A4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E128DB1-D726-4C61-A8FC-5C3781FEC7AB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728FBE6-7EE1-4A69-A460-CF588B5BA47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E243391-D494-485B-BB19-3D8CA1BEACB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36397D3-3C3F-4FE5-AEE5-A013907C4C59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C27AE117-8EA0-413A-973E-8E4D6266E3CE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6D2AD68-003F-4824-89E0-6C70F425003D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C9DC7D4-F15D-4F4D-AE44-34F43055FD4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E8971D5-1C00-4ECB-83C6-6BA4A2DA1D8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8CE4943-4427-46AF-8B70-DA86867248BF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0DC13BDA-2E77-47F1-B253-564C5987738B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3F0DEF94-91D1-4646-9AAA-74425FEB6150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C66997C-B192-4743-A43F-243ADD16649B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accent6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6807326-AE62-4BBF-AB10-1FD117170FD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26DAE8-27C9-413A-BE36-C1ABF3B3EE9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7ACB9F9B-1553-49A5-A917-EE037BCD5735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CF5AC4D-298C-464C-B056-CEE7DA6E5033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9956B71-B8EF-4661-AD8A-443F7471007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B91EC652-A347-4658-9897-5125FEAEE3E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07F6AB2-AF89-4B48-87DB-514A1BE67CF0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3B88326A-7D8A-451C-B46D-D288765C5857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BA00A3EA-C288-4795-8C36-6AA12D98F79C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DCA37D3D-75C4-4F58-A6F0-23DBFCCFEE7B}"/>
              </a:ext>
            </a:extLst>
          </p:cNvPr>
          <p:cNvCxnSpPr>
            <a:stCxn id="139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6C9DA2DD-E7E1-44BB-85AB-67BA1979FCDE}"/>
              </a:ext>
            </a:extLst>
          </p:cNvPr>
          <p:cNvCxnSpPr>
            <a:cxnSpLocks/>
            <a:stCxn id="149" idx="1"/>
            <a:endCxn id="134" idx="3"/>
          </p:cNvCxnSpPr>
          <p:nvPr/>
        </p:nvCxnSpPr>
        <p:spPr>
          <a:xfrm flipH="1">
            <a:off x="3335511" y="5405330"/>
            <a:ext cx="1975324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41EA42D-418A-4DC7-8ECE-3408573BE062}"/>
              </a:ext>
            </a:extLst>
          </p:cNvPr>
          <p:cNvGrpSpPr/>
          <p:nvPr/>
        </p:nvGrpSpPr>
        <p:grpSpPr>
          <a:xfrm>
            <a:off x="9657550" y="5817106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F802EA1F-34FE-4CFD-AFF6-8439D8FF4A3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0FB3BF2B-1C99-441B-BFC1-B46497BD631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A389EFF6-2BFE-43C2-8BD3-CA9D6C58696C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6F571397-63E2-4BAD-AF53-6004ED460E46}"/>
              </a:ext>
            </a:extLst>
          </p:cNvPr>
          <p:cNvCxnSpPr>
            <a:cxnSpLocks/>
          </p:cNvCxnSpPr>
          <p:nvPr/>
        </p:nvCxnSpPr>
        <p:spPr>
          <a:xfrm flipH="1" flipV="1">
            <a:off x="6635990" y="5538543"/>
            <a:ext cx="3021560" cy="628748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E1937031-14FD-4D7A-AF41-A727F665D867}"/>
              </a:ext>
            </a:extLst>
          </p:cNvPr>
          <p:cNvGrpSpPr/>
          <p:nvPr/>
        </p:nvGrpSpPr>
        <p:grpSpPr>
          <a:xfrm rot="1410194">
            <a:off x="7921329" y="4944080"/>
            <a:ext cx="380002" cy="688442"/>
            <a:chOff x="7906798" y="1567390"/>
            <a:chExt cx="521259" cy="665861"/>
          </a:xfrm>
        </p:grpSpPr>
        <p:sp>
          <p:nvSpPr>
            <p:cNvPr id="172" name="Isosceles Triangle 171">
              <a:extLst>
                <a:ext uri="{FF2B5EF4-FFF2-40B4-BE49-F238E27FC236}">
                  <a16:creationId xmlns:a16="http://schemas.microsoft.com/office/drawing/2014/main" id="{7293C977-110B-4401-910C-4E4D4BEE9B10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F502D504-A8E9-4912-B4DF-662F759C2187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6F5BA37E-EE0F-4846-A48E-B1A09ACC1E54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C2AFA1CD-4250-49DE-A37D-2F20786BB23E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0DE6EC60-A9E4-4399-B89C-2F02A0D73B9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9B29335-124F-4C7A-9440-2978ADDD8030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E83B335-4BF3-4838-9677-A8A3A7172B9A}"/>
              </a:ext>
            </a:extLst>
          </p:cNvPr>
          <p:cNvSpPr txBox="1"/>
          <p:nvPr/>
        </p:nvSpPr>
        <p:spPr>
          <a:xfrm>
            <a:off x="2399407" y="221949"/>
            <a:ext cx="2489656" cy="4149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32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Why interfaces?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BBC98A3A-ED1A-40F3-8B4B-A3FAD6AD2C09}"/>
              </a:ext>
            </a:extLst>
          </p:cNvPr>
          <p:cNvSpPr/>
          <p:nvPr/>
        </p:nvSpPr>
        <p:spPr>
          <a:xfrm>
            <a:off x="4937116" y="2341658"/>
            <a:ext cx="6763358" cy="45335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Speech Bubble: Rectangle with Corners Rounded 81">
            <a:extLst>
              <a:ext uri="{FF2B5EF4-FFF2-40B4-BE49-F238E27FC236}">
                <a16:creationId xmlns:a16="http://schemas.microsoft.com/office/drawing/2014/main" id="{887CD553-0725-4716-B258-B5FAA531F679}"/>
              </a:ext>
            </a:extLst>
          </p:cNvPr>
          <p:cNvSpPr/>
          <p:nvPr/>
        </p:nvSpPr>
        <p:spPr>
          <a:xfrm>
            <a:off x="5783786" y="429410"/>
            <a:ext cx="3143708" cy="1613128"/>
          </a:xfrm>
          <a:prstGeom prst="wedgeRoundRectCallout">
            <a:avLst>
              <a:gd name="adj1" fmla="val -5898"/>
              <a:gd name="adj2" fmla="val 2941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 could create a “Test client”, which ignores Networking. For Testing purposes, until the connection actually works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E3319E5E-5FAA-446D-AD8F-2DDCAD2B50CD}"/>
              </a:ext>
            </a:extLst>
          </p:cNvPr>
          <p:cNvGrpSpPr/>
          <p:nvPr/>
        </p:nvGrpSpPr>
        <p:grpSpPr>
          <a:xfrm>
            <a:off x="9768485" y="462169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89481E8B-BE5D-4E67-A3F9-E1CBC452537B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70BD74E6-6326-4B7F-BA02-384F4C506BC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CDFCBEDC-5F12-48FA-A776-8B572183B008}"/>
                </a:ext>
              </a:extLst>
            </p:cNvPr>
            <p:cNvSpPr txBox="1"/>
            <p:nvPr/>
          </p:nvSpPr>
          <p:spPr>
            <a:xfrm>
              <a:off x="8827308" y="2138034"/>
              <a:ext cx="1090042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&lt;&lt;Server&gt;&gt;</a:t>
              </a:r>
            </a:p>
          </p:txBody>
        </p:sp>
      </p:grp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0A4B3907-21E2-41CD-BADA-E7B7108CA82C}"/>
              </a:ext>
            </a:extLst>
          </p:cNvPr>
          <p:cNvCxnSpPr>
            <a:cxnSpLocks/>
            <a:endCxn id="96" idx="1"/>
          </p:cNvCxnSpPr>
          <p:nvPr/>
        </p:nvCxnSpPr>
        <p:spPr>
          <a:xfrm flipH="1" flipV="1">
            <a:off x="10340771" y="547208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6" name="Arrow: Right 95">
            <a:extLst>
              <a:ext uri="{FF2B5EF4-FFF2-40B4-BE49-F238E27FC236}">
                <a16:creationId xmlns:a16="http://schemas.microsoft.com/office/drawing/2014/main" id="{01C21D09-4B0C-4DB4-BDC7-337A2BE8286D}"/>
              </a:ext>
            </a:extLst>
          </p:cNvPr>
          <p:cNvSpPr/>
          <p:nvPr/>
        </p:nvSpPr>
        <p:spPr>
          <a:xfrm rot="16200000">
            <a:off x="10227869" y="524436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742E3F3F-B081-4C4B-8FD4-436C7D5A1485}"/>
              </a:ext>
            </a:extLst>
          </p:cNvPr>
          <p:cNvGrpSpPr/>
          <p:nvPr/>
        </p:nvGrpSpPr>
        <p:grpSpPr>
          <a:xfrm>
            <a:off x="7771972" y="2512087"/>
            <a:ext cx="935192" cy="638265"/>
            <a:chOff x="8529661" y="2766640"/>
            <a:chExt cx="935192" cy="638265"/>
          </a:xfrm>
        </p:grpSpPr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DF859E2B-5996-44B5-90CE-EE0806CE42CB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93CAFEFB-86D2-44F2-B398-EA7A935C0111}"/>
                </a:ext>
              </a:extLst>
            </p:cNvPr>
            <p:cNvSpPr txBox="1"/>
            <p:nvPr/>
          </p:nvSpPr>
          <p:spPr>
            <a:xfrm>
              <a:off x="8529661" y="2766640"/>
              <a:ext cx="935192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&lt;&lt;Remote&gt;&gt;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83" name="Connector: Elbow 182">
            <a:extLst>
              <a:ext uri="{FF2B5EF4-FFF2-40B4-BE49-F238E27FC236}">
                <a16:creationId xmlns:a16="http://schemas.microsoft.com/office/drawing/2014/main" id="{B84C5D57-D495-4477-8684-2997E5E7D4BC}"/>
              </a:ext>
            </a:extLst>
          </p:cNvPr>
          <p:cNvCxnSpPr>
            <a:cxnSpLocks/>
            <a:stCxn id="145" idx="0"/>
            <a:endCxn id="125" idx="4"/>
          </p:cNvCxnSpPr>
          <p:nvPr/>
        </p:nvCxnSpPr>
        <p:spPr>
          <a:xfrm rot="5400000" flipH="1" flipV="1">
            <a:off x="6802779" y="2365931"/>
            <a:ext cx="741432" cy="231027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4" name="Connector: Elbow 183">
            <a:extLst>
              <a:ext uri="{FF2B5EF4-FFF2-40B4-BE49-F238E27FC236}">
                <a16:creationId xmlns:a16="http://schemas.microsoft.com/office/drawing/2014/main" id="{5D68FD5F-8EA9-488E-9EF6-CC6379EA9AC4}"/>
              </a:ext>
            </a:extLst>
          </p:cNvPr>
          <p:cNvCxnSpPr>
            <a:cxnSpLocks/>
            <a:stCxn id="92" idx="0"/>
            <a:endCxn id="125" idx="4"/>
          </p:cNvCxnSpPr>
          <p:nvPr/>
        </p:nvCxnSpPr>
        <p:spPr>
          <a:xfrm rot="16200000" flipV="1">
            <a:off x="8615204" y="2863781"/>
            <a:ext cx="1471340" cy="2044481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0F28B29D-BECD-4340-A76D-93366F62B509}"/>
              </a:ext>
            </a:extLst>
          </p:cNvPr>
          <p:cNvGrpSpPr/>
          <p:nvPr/>
        </p:nvGrpSpPr>
        <p:grpSpPr>
          <a:xfrm>
            <a:off x="5260643" y="8642424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BC25A240-D776-4AF9-871B-40E185B55CF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AF5A73-85DD-414E-8D01-CCD9E52FE222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BA36108B-EC2C-4CE3-AE61-CED8C0A80326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7430895C-BCAB-4FCF-B77A-9138002C2A49}"/>
              </a:ext>
            </a:extLst>
          </p:cNvPr>
          <p:cNvCxnSpPr>
            <a:cxnSpLocks/>
            <a:stCxn id="236" idx="0"/>
            <a:endCxn id="240" idx="1"/>
          </p:cNvCxnSpPr>
          <p:nvPr/>
        </p:nvCxnSpPr>
        <p:spPr>
          <a:xfrm flipH="1" flipV="1">
            <a:off x="5935822" y="8303781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0" name="Arrow: Right 239">
            <a:extLst>
              <a:ext uri="{FF2B5EF4-FFF2-40B4-BE49-F238E27FC236}">
                <a16:creationId xmlns:a16="http://schemas.microsoft.com/office/drawing/2014/main" id="{4399C6D5-8706-4C66-8458-388A32E0FAC5}"/>
              </a:ext>
            </a:extLst>
          </p:cNvPr>
          <p:cNvSpPr/>
          <p:nvPr/>
        </p:nvSpPr>
        <p:spPr>
          <a:xfrm rot="16200000">
            <a:off x="5822920" y="8076061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59F0D53D-04B7-4D04-A304-CB61AA64A99C}"/>
              </a:ext>
            </a:extLst>
          </p:cNvPr>
          <p:cNvGrpSpPr/>
          <p:nvPr/>
        </p:nvGrpSpPr>
        <p:grpSpPr>
          <a:xfrm>
            <a:off x="9607357" y="937870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1BE4670E-04B1-42BD-92BA-16311302CCC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3E12B9DA-7C01-47CB-8333-98041636D302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F4E8068E-970C-48EF-9679-5DF614F435F1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</a:t>
              </a:r>
            </a:p>
          </p:txBody>
        </p:sp>
      </p:grp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2859E839-817D-448F-9DBE-6C07BEFF19EB}"/>
              </a:ext>
            </a:extLst>
          </p:cNvPr>
          <p:cNvCxnSpPr>
            <a:stCxn id="236" idx="3"/>
            <a:endCxn id="242" idx="1"/>
          </p:cNvCxnSpPr>
          <p:nvPr/>
        </p:nvCxnSpPr>
        <p:spPr>
          <a:xfrm>
            <a:off x="6619704" y="8966931"/>
            <a:ext cx="2987653" cy="736283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BF2F4893-2005-4ED0-A289-D6FE03B229F4}"/>
              </a:ext>
            </a:extLst>
          </p:cNvPr>
          <p:cNvSpPr txBox="1"/>
          <p:nvPr/>
        </p:nvSpPr>
        <p:spPr>
          <a:xfrm rot="775737">
            <a:off x="7425737" y="9016430"/>
            <a:ext cx="536622" cy="20742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Creates</a:t>
            </a:r>
          </a:p>
        </p:txBody>
      </p:sp>
    </p:spTree>
    <p:extLst>
      <p:ext uri="{BB962C8B-B14F-4D97-AF65-F5344CB8AC3E}">
        <p14:creationId xmlns:p14="http://schemas.microsoft.com/office/powerpoint/2010/main" val="479383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689609" y="5878744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  <a:stCxn id="166" idx="3"/>
          </p:cNvCxnSpPr>
          <p:nvPr/>
        </p:nvCxnSpPr>
        <p:spPr>
          <a:xfrm>
            <a:off x="11167042" y="6141613"/>
            <a:ext cx="533432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6F20835-F1DD-48E5-92F5-D8F951A074D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A33D2D14-DB5C-4D2B-8E00-63B07FAA6675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D17CAB6-CDFE-49B2-89B3-DE3168061283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2335799B-7662-42C0-8C35-33079A15DF13}"/>
              </a:ext>
            </a:extLst>
          </p:cNvPr>
          <p:cNvCxnSpPr>
            <a:cxnSpLocks/>
            <a:stCxn id="108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04D9289A-E781-4775-B7DC-5DF586FB5122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7803967-094C-4E25-A876-5B1676DCFE68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AF8C8AF-895B-486F-8CAF-D2AEBCCB3B2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B547F206-5E5E-4A73-A1C0-5651D5CA1FC4}"/>
                </a:ext>
              </a:extLst>
            </p:cNvPr>
            <p:cNvSpPr txBox="1"/>
            <p:nvPr/>
          </p:nvSpPr>
          <p:spPr>
            <a:xfrm>
              <a:off x="8827308" y="2138034"/>
              <a:ext cx="112434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ViewModel1</a:t>
              </a: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8818E4FC-0D63-4311-B697-442BEAD170AD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4493EFD-55C1-4024-9DCB-76874B58A9A4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E128DB1-D726-4C61-A8FC-5C3781FEC7AB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6728FBE6-7EE1-4A69-A460-CF588B5BA47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E243391-D494-485B-BB19-3D8CA1BEACB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36397D3-3C3F-4FE5-AEE5-A013907C4C59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C27AE117-8EA0-413A-973E-8E4D6266E3CE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66D2AD68-003F-4824-89E0-6C70F425003D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C9DC7D4-F15D-4F4D-AE44-34F43055FD4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E8971D5-1C00-4ECB-83C6-6BA4A2DA1D8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8CE4943-4427-46AF-8B70-DA86867248BF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0DC13BDA-2E77-47F1-B253-564C5987738B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3F0DEF94-91D1-4646-9AAA-74425FEB6150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4C66997C-B192-4743-A43F-243ADD16649B}"/>
              </a:ext>
            </a:extLst>
          </p:cNvPr>
          <p:cNvGrpSpPr/>
          <p:nvPr/>
        </p:nvGrpSpPr>
        <p:grpSpPr>
          <a:xfrm>
            <a:off x="5413729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6807326-AE62-4BBF-AB10-1FD117170FD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26DAE8-27C9-413A-BE36-C1ABF3B3EE9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7ACB9F9B-1553-49A5-A917-EE037BCD5735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CF5AC4D-298C-464C-B056-CEE7DA6E5033}"/>
              </a:ext>
            </a:extLst>
          </p:cNvPr>
          <p:cNvGrpSpPr/>
          <p:nvPr/>
        </p:nvGrpSpPr>
        <p:grpSpPr>
          <a:xfrm>
            <a:off x="5310836" y="5080823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9956B71-B8EF-4661-AD8A-443F7471007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B91EC652-A347-4658-9897-5125FEAEE3E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07F6AB2-AF89-4B48-87DB-514A1BE67CF0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3B88326A-7D8A-451C-B46D-D288765C5857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5986015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BA00A3EA-C288-4795-8C36-6AA12D98F79C}"/>
              </a:ext>
            </a:extLst>
          </p:cNvPr>
          <p:cNvSpPr/>
          <p:nvPr/>
        </p:nvSpPr>
        <p:spPr>
          <a:xfrm rot="16200000">
            <a:off x="5873113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DCA37D3D-75C4-4F58-A6F0-23DBFCCFEE7B}"/>
              </a:ext>
            </a:extLst>
          </p:cNvPr>
          <p:cNvCxnSpPr>
            <a:stCxn id="139" idx="3"/>
          </p:cNvCxnSpPr>
          <p:nvPr/>
        </p:nvCxnSpPr>
        <p:spPr>
          <a:xfrm flipV="1">
            <a:off x="3331864" y="4363748"/>
            <a:ext cx="1978971" cy="2403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6C9DA2DD-E7E1-44BB-85AB-67BA1979FCDE}"/>
              </a:ext>
            </a:extLst>
          </p:cNvPr>
          <p:cNvCxnSpPr>
            <a:cxnSpLocks/>
            <a:stCxn id="149" idx="1"/>
            <a:endCxn id="134" idx="3"/>
          </p:cNvCxnSpPr>
          <p:nvPr/>
        </p:nvCxnSpPr>
        <p:spPr>
          <a:xfrm flipH="1">
            <a:off x="3335511" y="5405330"/>
            <a:ext cx="1975324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41EA42D-418A-4DC7-8ECE-3408573BE062}"/>
              </a:ext>
            </a:extLst>
          </p:cNvPr>
          <p:cNvGrpSpPr/>
          <p:nvPr/>
        </p:nvGrpSpPr>
        <p:grpSpPr>
          <a:xfrm>
            <a:off x="9657550" y="5817106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F802EA1F-34FE-4CFD-AFF6-8439D8FF4A3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0FB3BF2B-1C99-441B-BFC1-B46497BD631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A389EFF6-2BFE-43C2-8BD3-CA9D6C58696C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</a:t>
              </a:r>
            </a:p>
          </p:txBody>
        </p: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6F5BA37E-EE0F-4846-A48E-B1A09ACC1E54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C2AFA1CD-4250-49DE-A37D-2F20786BB23E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0DE6EC60-A9E4-4399-B89C-2F02A0D73B9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9B29335-124F-4C7A-9440-2978ADDD8030}"/>
                </a:ext>
              </a:extLst>
            </p:cNvPr>
            <p:cNvSpPr txBox="1"/>
            <p:nvPr/>
          </p:nvSpPr>
          <p:spPr>
            <a:xfrm>
              <a:off x="9133281" y="2128587"/>
              <a:ext cx="42319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defTabSz="914400">
                <a:lnSpc>
                  <a:spcPct val="83000"/>
                </a:lnSpc>
                <a:spcBef>
                  <a:spcPct val="20000"/>
                </a:spcBef>
              </a:pPr>
              <a:r>
                <a:rPr lang="en-US" spc="-100" dirty="0">
                  <a:latin typeface="Arial" panose="020B0604020202020204" pitchFamily="34" charset="0"/>
                  <a:cs typeface="Arial" panose="020B0604020202020204" pitchFamily="34" charset="0"/>
                </a:rPr>
                <a:t>Ctrl1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E83B335-4BF3-4838-9677-A8A3A7172B9A}"/>
              </a:ext>
            </a:extLst>
          </p:cNvPr>
          <p:cNvSpPr txBox="1"/>
          <p:nvPr/>
        </p:nvSpPr>
        <p:spPr>
          <a:xfrm>
            <a:off x="2399407" y="221949"/>
            <a:ext cx="2489656" cy="4149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32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Why interfaces?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BBC98A3A-ED1A-40F3-8B4B-A3FAD6AD2C09}"/>
              </a:ext>
            </a:extLst>
          </p:cNvPr>
          <p:cNvSpPr/>
          <p:nvPr/>
        </p:nvSpPr>
        <p:spPr>
          <a:xfrm>
            <a:off x="4937116" y="2341658"/>
            <a:ext cx="6763358" cy="45335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Speech Bubble: Rectangle with Corners Rounded 81">
            <a:extLst>
              <a:ext uri="{FF2B5EF4-FFF2-40B4-BE49-F238E27FC236}">
                <a16:creationId xmlns:a16="http://schemas.microsoft.com/office/drawing/2014/main" id="{887CD553-0725-4716-B258-B5FAA531F679}"/>
              </a:ext>
            </a:extLst>
          </p:cNvPr>
          <p:cNvSpPr/>
          <p:nvPr/>
        </p:nvSpPr>
        <p:spPr>
          <a:xfrm>
            <a:off x="5783786" y="429410"/>
            <a:ext cx="3143708" cy="1613128"/>
          </a:xfrm>
          <a:prstGeom prst="wedgeRoundRectCallout">
            <a:avLst>
              <a:gd name="adj1" fmla="val -5898"/>
              <a:gd name="adj2" fmla="val 2941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 could create a “Test client”, which ignores Networking. For Testing purposes, until the connection actually works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BB9C0D6-19D8-4D71-9F90-2B91E90BBDF1}"/>
              </a:ext>
            </a:extLst>
          </p:cNvPr>
          <p:cNvCxnSpPr>
            <a:stCxn id="149" idx="3"/>
            <a:endCxn id="166" idx="1"/>
          </p:cNvCxnSpPr>
          <p:nvPr/>
        </p:nvCxnSpPr>
        <p:spPr>
          <a:xfrm>
            <a:off x="6669897" y="5405330"/>
            <a:ext cx="2987653" cy="736283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75FE474-A3D7-4125-BB3A-F9D9665F700E}"/>
              </a:ext>
            </a:extLst>
          </p:cNvPr>
          <p:cNvSpPr txBox="1"/>
          <p:nvPr/>
        </p:nvSpPr>
        <p:spPr>
          <a:xfrm rot="775737">
            <a:off x="7475930" y="5454829"/>
            <a:ext cx="536622" cy="20742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Creates</a:t>
            </a: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00F70CF6-0AA3-481B-8CA6-64F8E224C419}"/>
              </a:ext>
            </a:extLst>
          </p:cNvPr>
          <p:cNvGrpSpPr/>
          <p:nvPr/>
        </p:nvGrpSpPr>
        <p:grpSpPr>
          <a:xfrm>
            <a:off x="5284140" y="-1886212"/>
            <a:ext cx="1359061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88EF4D19-A85F-426A-B089-2C39DF59988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09AD7720-214A-4EFD-ABEB-1BA23912529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D504C3E4-11F8-4A18-9F9F-5FE484F5004B}"/>
                </a:ext>
              </a:extLst>
            </p:cNvPr>
            <p:cNvSpPr txBox="1"/>
            <p:nvPr/>
          </p:nvSpPr>
          <p:spPr>
            <a:xfrm>
              <a:off x="8860668" y="2138678"/>
              <a:ext cx="1057840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88143A9-C734-4906-9028-DC65A1B5311E}"/>
              </a:ext>
            </a:extLst>
          </p:cNvPr>
          <p:cNvCxnSpPr>
            <a:cxnSpLocks/>
            <a:stCxn id="123" idx="0"/>
            <a:endCxn id="159" idx="1"/>
          </p:cNvCxnSpPr>
          <p:nvPr/>
        </p:nvCxnSpPr>
        <p:spPr>
          <a:xfrm flipH="1" flipV="1">
            <a:off x="5959319" y="-2224855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9" name="Arrow: Right 158">
            <a:extLst>
              <a:ext uri="{FF2B5EF4-FFF2-40B4-BE49-F238E27FC236}">
                <a16:creationId xmlns:a16="http://schemas.microsoft.com/office/drawing/2014/main" id="{C075472B-2226-44E0-B291-7CF50BC3A93C}"/>
              </a:ext>
            </a:extLst>
          </p:cNvPr>
          <p:cNvSpPr/>
          <p:nvPr/>
        </p:nvSpPr>
        <p:spPr>
          <a:xfrm rot="16200000">
            <a:off x="5846417" y="-24525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07C58602-DDD0-4423-B16C-9981AD1D429B}"/>
              </a:ext>
            </a:extLst>
          </p:cNvPr>
          <p:cNvGrpSpPr/>
          <p:nvPr/>
        </p:nvGrpSpPr>
        <p:grpSpPr>
          <a:xfrm>
            <a:off x="9630854" y="-1149929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0129ECF6-6C67-4202-B3A8-E2ECA29DCA2D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86EA02DC-813A-491C-9567-6F813D26BFE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12D5047F-D6E4-4E69-9ED4-D5A1ADB84443}"/>
                </a:ext>
              </a:extLst>
            </p:cNvPr>
            <p:cNvSpPr txBox="1"/>
            <p:nvPr/>
          </p:nvSpPr>
          <p:spPr>
            <a:xfrm>
              <a:off x="8860668" y="2138679"/>
              <a:ext cx="1042097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RMIServer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78A40AC9-296F-4533-97EE-8013398513C1}"/>
              </a:ext>
            </a:extLst>
          </p:cNvPr>
          <p:cNvCxnSpPr>
            <a:cxnSpLocks/>
          </p:cNvCxnSpPr>
          <p:nvPr/>
        </p:nvCxnSpPr>
        <p:spPr>
          <a:xfrm flipH="1" flipV="1">
            <a:off x="6609294" y="-1428492"/>
            <a:ext cx="3021560" cy="628748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1AE47533-E9A4-4E39-BA54-325261A8FF8D}"/>
              </a:ext>
            </a:extLst>
          </p:cNvPr>
          <p:cNvGrpSpPr/>
          <p:nvPr/>
        </p:nvGrpSpPr>
        <p:grpSpPr>
          <a:xfrm rot="1410194">
            <a:off x="7894633" y="-2022955"/>
            <a:ext cx="380002" cy="688442"/>
            <a:chOff x="7906798" y="1567390"/>
            <a:chExt cx="521259" cy="665861"/>
          </a:xfrm>
        </p:grpSpPr>
        <p:sp>
          <p:nvSpPr>
            <p:cNvPr id="175" name="Isosceles Triangle 174">
              <a:extLst>
                <a:ext uri="{FF2B5EF4-FFF2-40B4-BE49-F238E27FC236}">
                  <a16:creationId xmlns:a16="http://schemas.microsoft.com/office/drawing/2014/main" id="{0E1E2FBD-DF5E-446C-87BB-5759B682F850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Isosceles Triangle 175">
              <a:extLst>
                <a:ext uri="{FF2B5EF4-FFF2-40B4-BE49-F238E27FC236}">
                  <a16:creationId xmlns:a16="http://schemas.microsoft.com/office/drawing/2014/main" id="{F31CCC24-29C8-49AC-B8C7-B513AF904E58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432DFCE8-1EED-4AA3-B80B-BBBB49606CE5}"/>
              </a:ext>
            </a:extLst>
          </p:cNvPr>
          <p:cNvGrpSpPr/>
          <p:nvPr/>
        </p:nvGrpSpPr>
        <p:grpSpPr>
          <a:xfrm>
            <a:off x="9741789" y="-2345343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A8192480-2F98-4A14-9345-83E4503B4A2A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A463DF20-F0FB-4FF3-917E-20CB08347541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5B30D76C-1A16-4D1F-A3AE-931E262654B3}"/>
                </a:ext>
              </a:extLst>
            </p:cNvPr>
            <p:cNvSpPr txBox="1"/>
            <p:nvPr/>
          </p:nvSpPr>
          <p:spPr>
            <a:xfrm>
              <a:off x="8827308" y="2138034"/>
              <a:ext cx="1090042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&lt;&lt;Server&gt;&gt;</a:t>
              </a:r>
            </a:p>
          </p:txBody>
        </p:sp>
      </p:grp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8CF47720-B235-4986-914A-82668CE525D8}"/>
              </a:ext>
            </a:extLst>
          </p:cNvPr>
          <p:cNvCxnSpPr>
            <a:cxnSpLocks/>
            <a:endCxn id="188" idx="1"/>
          </p:cNvCxnSpPr>
          <p:nvPr/>
        </p:nvCxnSpPr>
        <p:spPr>
          <a:xfrm flipH="1" flipV="1">
            <a:off x="10314075" y="-1494947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8" name="Arrow: Right 187">
            <a:extLst>
              <a:ext uri="{FF2B5EF4-FFF2-40B4-BE49-F238E27FC236}">
                <a16:creationId xmlns:a16="http://schemas.microsoft.com/office/drawing/2014/main" id="{C25879E3-A33B-4F3A-A13B-392295E2B9B7}"/>
              </a:ext>
            </a:extLst>
          </p:cNvPr>
          <p:cNvSpPr/>
          <p:nvPr/>
        </p:nvSpPr>
        <p:spPr>
          <a:xfrm rot="16200000">
            <a:off x="10201173" y="-1722667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80AB764D-887F-49D2-A925-DE908041806A}"/>
              </a:ext>
            </a:extLst>
          </p:cNvPr>
          <p:cNvGrpSpPr/>
          <p:nvPr/>
        </p:nvGrpSpPr>
        <p:grpSpPr>
          <a:xfrm>
            <a:off x="7745276" y="-4454948"/>
            <a:ext cx="935192" cy="638265"/>
            <a:chOff x="8529661" y="2766640"/>
            <a:chExt cx="935192" cy="638265"/>
          </a:xfrm>
        </p:grpSpPr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A4AAA334-8B2C-4F73-9122-AE0E94FC8E6B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EB9998C2-1E34-4277-9B74-25D05D48FB4B}"/>
                </a:ext>
              </a:extLst>
            </p:cNvPr>
            <p:cNvSpPr txBox="1"/>
            <p:nvPr/>
          </p:nvSpPr>
          <p:spPr>
            <a:xfrm>
              <a:off x="8529661" y="2766640"/>
              <a:ext cx="935192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&lt;&lt;Remote&gt;&gt;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92" name="Connector: Elbow 191">
            <a:extLst>
              <a:ext uri="{FF2B5EF4-FFF2-40B4-BE49-F238E27FC236}">
                <a16:creationId xmlns:a16="http://schemas.microsoft.com/office/drawing/2014/main" id="{5FB3C1CB-94BA-4CD9-B68B-F24E553B68B4}"/>
              </a:ext>
            </a:extLst>
          </p:cNvPr>
          <p:cNvCxnSpPr>
            <a:cxnSpLocks/>
            <a:endCxn id="190" idx="4"/>
          </p:cNvCxnSpPr>
          <p:nvPr/>
        </p:nvCxnSpPr>
        <p:spPr>
          <a:xfrm rot="5400000" flipH="1" flipV="1">
            <a:off x="6776083" y="-4601104"/>
            <a:ext cx="741432" cy="231027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3" name="Connector: Elbow 192">
            <a:extLst>
              <a:ext uri="{FF2B5EF4-FFF2-40B4-BE49-F238E27FC236}">
                <a16:creationId xmlns:a16="http://schemas.microsoft.com/office/drawing/2014/main" id="{5CF24057-B5A6-4B47-B4C2-C676F1F1DC31}"/>
              </a:ext>
            </a:extLst>
          </p:cNvPr>
          <p:cNvCxnSpPr>
            <a:cxnSpLocks/>
            <a:stCxn id="178" idx="0"/>
            <a:endCxn id="190" idx="4"/>
          </p:cNvCxnSpPr>
          <p:nvPr/>
        </p:nvCxnSpPr>
        <p:spPr>
          <a:xfrm rot="16200000" flipV="1">
            <a:off x="8588508" y="-4103254"/>
            <a:ext cx="1471340" cy="2044481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3133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a white shirt and smiling at the camera&#10;&#10;Description automatically generated">
            <a:extLst>
              <a:ext uri="{FF2B5EF4-FFF2-40B4-BE49-F238E27FC236}">
                <a16:creationId xmlns:a16="http://schemas.microsoft.com/office/drawing/2014/main" id="{DA6D30AD-8CB3-4AF2-9D44-B15DF22D5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375" y="1691605"/>
            <a:ext cx="8236162" cy="43533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CA6C26-C450-4E09-81E5-74AD4DFADFEC}"/>
              </a:ext>
            </a:extLst>
          </p:cNvPr>
          <p:cNvSpPr txBox="1"/>
          <p:nvPr/>
        </p:nvSpPr>
        <p:spPr>
          <a:xfrm rot="20518432">
            <a:off x="3010871" y="465436"/>
            <a:ext cx="505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73597C-C8C7-4266-A089-D62EC5ACFFA5}"/>
              </a:ext>
            </a:extLst>
          </p:cNvPr>
          <p:cNvSpPr txBox="1"/>
          <p:nvPr/>
        </p:nvSpPr>
        <p:spPr>
          <a:xfrm rot="20927032">
            <a:off x="4022548" y="319522"/>
            <a:ext cx="505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C80D67-159A-4909-B7CB-148C454984DC}"/>
              </a:ext>
            </a:extLst>
          </p:cNvPr>
          <p:cNvSpPr txBox="1"/>
          <p:nvPr/>
        </p:nvSpPr>
        <p:spPr>
          <a:xfrm rot="208303">
            <a:off x="5355238" y="319523"/>
            <a:ext cx="505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5039C6-7F91-478A-853F-E27D5931D725}"/>
              </a:ext>
            </a:extLst>
          </p:cNvPr>
          <p:cNvSpPr txBox="1"/>
          <p:nvPr/>
        </p:nvSpPr>
        <p:spPr>
          <a:xfrm rot="21323997">
            <a:off x="6522559" y="345395"/>
            <a:ext cx="505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B9D893-E6DA-48DA-9FE1-9E55ECEFC2FA}"/>
              </a:ext>
            </a:extLst>
          </p:cNvPr>
          <p:cNvSpPr txBox="1"/>
          <p:nvPr/>
        </p:nvSpPr>
        <p:spPr>
          <a:xfrm rot="1105302">
            <a:off x="7971980" y="374076"/>
            <a:ext cx="505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2080EB-00E1-4B6F-AE7A-9BC3DE1A2A98}"/>
              </a:ext>
            </a:extLst>
          </p:cNvPr>
          <p:cNvSpPr txBox="1"/>
          <p:nvPr/>
        </p:nvSpPr>
        <p:spPr>
          <a:xfrm rot="1606903">
            <a:off x="9070540" y="466096"/>
            <a:ext cx="505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0725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repeatCount="indefinite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repeatCount="indefinite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037B0-00D6-4C1A-8A38-3D9E1E64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list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10EAA-0982-408C-A434-A170820996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5687" y="1475581"/>
            <a:ext cx="12864087" cy="5472608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51569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67967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AddCtrl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rgbClr val="C8C8C8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615553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ListCtrl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088A9002-80AF-4DE4-BF8C-DBBE6B6686AA}"/>
              </a:ext>
            </a:extLst>
          </p:cNvPr>
          <p:cNvGrpSpPr/>
          <p:nvPr/>
        </p:nvGrpSpPr>
        <p:grpSpPr>
          <a:xfrm>
            <a:off x="8529661" y="2766640"/>
            <a:ext cx="1045158" cy="638265"/>
            <a:chOff x="8529661" y="2766640"/>
            <a:chExt cx="1045158" cy="638265"/>
          </a:xfrm>
        </p:grpSpPr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98454C3B-4CA5-4777-85BD-0494CEAEBC60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20ADFDDB-FACA-4A74-A9A4-F05FD1E3429A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37" name="Connector: Elbow 136">
            <a:extLst>
              <a:ext uri="{FF2B5EF4-FFF2-40B4-BE49-F238E27FC236}">
                <a16:creationId xmlns:a16="http://schemas.microsoft.com/office/drawing/2014/main" id="{446DEBED-F9C8-46AE-9545-DCD54DE336B3}"/>
              </a:ext>
            </a:extLst>
          </p:cNvPr>
          <p:cNvCxnSpPr>
            <a:endCxn id="135" idx="4"/>
          </p:cNvCxnSpPr>
          <p:nvPr/>
        </p:nvCxnSpPr>
        <p:spPr>
          <a:xfrm rot="5400000" flipH="1" flipV="1">
            <a:off x="7714678" y="3711844"/>
            <a:ext cx="1678582" cy="106470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8" name="Connector: Elbow 137">
            <a:extLst>
              <a:ext uri="{FF2B5EF4-FFF2-40B4-BE49-F238E27FC236}">
                <a16:creationId xmlns:a16="http://schemas.microsoft.com/office/drawing/2014/main" id="{7DFCA1DD-8643-456E-A887-93382326FC08}"/>
              </a:ext>
            </a:extLst>
          </p:cNvPr>
          <p:cNvCxnSpPr>
            <a:endCxn id="135" idx="4"/>
          </p:cNvCxnSpPr>
          <p:nvPr/>
        </p:nvCxnSpPr>
        <p:spPr>
          <a:xfrm rot="16200000" flipV="1">
            <a:off x="9579038" y="2912190"/>
            <a:ext cx="940283" cy="192571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16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FF4F6F4-2FCA-4D9E-B7E2-87BEA05F69FB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7AAF2994-DA19-456D-AF60-8139F8D4BFA1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9B357279-F3FC-4585-800E-33C5A55B92C8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234C176-FC63-431F-AF28-9AACFE219B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CE264A08-E045-4DB5-A207-07EE9789C858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C7D8D6F8-6C3C-4100-85FF-B4AF57CF02A4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C991042F-5379-4563-BA67-FF4572514FBA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F74FA1E-B7AB-4128-B1D4-7A1DC7E8D222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D8E0F46C-95D5-4026-A897-52A0BBD21180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58CED9D2-5525-4447-AC02-A5D4372F9AA1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38BF42B5-3127-444C-A292-C0B8F90203AA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D9C6DBD0-E86C-42F4-B7D6-9BC96CE94C9F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22E4EDC0-1F79-4D41-9FC5-5535D437C61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EC06CAF-E2F1-4E36-8350-A2514909E6A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D2BA968B-ED93-4157-941F-3935EB597B26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16D96248-6306-4495-A2B8-90365B1CEC2F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A988E5C8-3D7C-4E4B-B366-54C516B8A094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029A792-8EC6-4306-B39D-5C85FF2FDFD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6A7A963-DDB0-488E-8A85-851EBF50A150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E9196850-58B7-456D-BC02-5B0869B437DF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EE1D3E63-2747-4B7B-BA58-137CC832CD9D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46B3B62E-3A19-4E02-933C-8AC0014A7D9B}"/>
              </a:ext>
            </a:extLst>
          </p:cNvPr>
          <p:cNvCxnSpPr>
            <a:cxnSpLocks/>
            <a:stCxn id="139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7D20A7FA-50C9-419F-803C-A9A53CE2DB87}"/>
              </a:ext>
            </a:extLst>
          </p:cNvPr>
          <p:cNvCxnSpPr>
            <a:cxnSpLocks/>
            <a:stCxn id="149" idx="1"/>
            <a:endCxn id="135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DEF68E54-5E23-45A1-94B3-C5E36F9B38F6}"/>
              </a:ext>
            </a:extLst>
          </p:cNvPr>
          <p:cNvGrpSpPr/>
          <p:nvPr/>
        </p:nvGrpSpPr>
        <p:grpSpPr>
          <a:xfrm>
            <a:off x="7807989" y="1834745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E7C70AA-ED89-477E-8765-74CBAAB78182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3E7CCEB-2DE4-4677-9513-ED36BD35B44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02F879F9-59D7-479C-8A13-CA379348B2D9}"/>
                </a:ext>
              </a:extLst>
            </p:cNvPr>
            <p:cNvSpPr txBox="1"/>
            <p:nvPr/>
          </p:nvSpPr>
          <p:spPr>
            <a:xfrm>
              <a:off x="8778021" y="2152591"/>
              <a:ext cx="1111149" cy="229935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113BF363-CA9F-4279-B730-555E7C89B560}"/>
              </a:ext>
            </a:extLst>
          </p:cNvPr>
          <p:cNvCxnSpPr>
            <a:cxnSpLocks/>
            <a:stCxn id="149" idx="3"/>
            <a:endCxn id="161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8" name="Speech Bubble: Rectangle with Corners Rounded 167">
            <a:extLst>
              <a:ext uri="{FF2B5EF4-FFF2-40B4-BE49-F238E27FC236}">
                <a16:creationId xmlns:a16="http://schemas.microsoft.com/office/drawing/2014/main" id="{2B20DA95-90E4-425B-838A-3C63056C44F2}"/>
              </a:ext>
            </a:extLst>
          </p:cNvPr>
          <p:cNvSpPr/>
          <p:nvPr/>
        </p:nvSpPr>
        <p:spPr>
          <a:xfrm>
            <a:off x="4127599" y="539477"/>
            <a:ext cx="3096337" cy="1285033"/>
          </a:xfrm>
          <a:prstGeom prst="wedgeRoundRectCallout">
            <a:avLst>
              <a:gd name="adj1" fmla="val -120092"/>
              <a:gd name="adj2" fmla="val 38781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Info about Owner and description inserted into </a:t>
            </a:r>
            <a:r>
              <a:rPr lang="en-US" dirty="0" err="1">
                <a:solidFill>
                  <a:schemeClr val="tx1"/>
                </a:solidFill>
              </a:rPr>
              <a:t>TextField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53AFC045-9A3D-43E5-ABF1-CF125A4A3487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8CC0C902-0CF8-49E7-A46E-9CE02DD0BB62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71" name="Isosceles Triangle 170">
              <a:extLst>
                <a:ext uri="{FF2B5EF4-FFF2-40B4-BE49-F238E27FC236}">
                  <a16:creationId xmlns:a16="http://schemas.microsoft.com/office/drawing/2014/main" id="{190AB653-84AC-4C51-ABBB-5124654B5484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Isosceles Triangle 171">
              <a:extLst>
                <a:ext uri="{FF2B5EF4-FFF2-40B4-BE49-F238E27FC236}">
                  <a16:creationId xmlns:a16="http://schemas.microsoft.com/office/drawing/2014/main" id="{72CCFB99-86BB-441D-A5B6-9E006BCE44F5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91CF584-06B4-42C8-A6A4-4BA3BDBE9291}"/>
              </a:ext>
            </a:extLst>
          </p:cNvPr>
          <p:cNvSpPr txBox="1"/>
          <p:nvPr/>
        </p:nvSpPr>
        <p:spPr>
          <a:xfrm>
            <a:off x="6503298" y="170118"/>
            <a:ext cx="836447" cy="20742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Other client</a:t>
            </a:r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09EEC316-9DFD-4B32-B5C3-046B87B572B4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FAD9C86E-87CA-47DF-97C2-6CE8695AC3D6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FE8BF5C3-2D09-43C5-9392-0C24A83D46F9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5" name="Connector: Elbow 174">
            <a:extLst>
              <a:ext uri="{FF2B5EF4-FFF2-40B4-BE49-F238E27FC236}">
                <a16:creationId xmlns:a16="http://schemas.microsoft.com/office/drawing/2014/main" id="{501C389E-FC40-49C5-A7B7-F93F750BFAEA}"/>
              </a:ext>
            </a:extLst>
          </p:cNvPr>
          <p:cNvCxnSpPr>
            <a:cxnSpLocks/>
            <a:stCxn id="68" idx="0"/>
            <a:endCxn id="173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6" name="Connector: Elbow 175">
            <a:extLst>
              <a:ext uri="{FF2B5EF4-FFF2-40B4-BE49-F238E27FC236}">
                <a16:creationId xmlns:a16="http://schemas.microsoft.com/office/drawing/2014/main" id="{A596B998-5302-44E2-A9F3-03B8C93EB60F}"/>
              </a:ext>
            </a:extLst>
          </p:cNvPr>
          <p:cNvCxnSpPr>
            <a:cxnSpLocks/>
            <a:stCxn id="89" idx="0"/>
            <a:endCxn id="173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C7FC92FC-F25E-4B19-BB4E-E1933CEE7F28}"/>
              </a:ext>
            </a:extLst>
          </p:cNvPr>
          <p:cNvCxnSpPr>
            <a:stCxn id="161" idx="3"/>
            <a:endCxn id="173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1870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: Rounded Corners 177">
            <a:extLst>
              <a:ext uri="{FF2B5EF4-FFF2-40B4-BE49-F238E27FC236}">
                <a16:creationId xmlns:a16="http://schemas.microsoft.com/office/drawing/2014/main" id="{9800BF35-3B24-41CE-BDC8-B37854A31F06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487F2751-FF64-4AD0-8130-ADFF50A63B49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422FE58A-B67B-44E9-BE28-257AC0A962F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F95A7C46-9A89-441D-97BD-82780FDD7952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3D8A7410-0D31-4BD6-B1C6-4D76D1DB1580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9662FE10-90FF-4174-B9D7-5B9BD32CBEC9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B53AD97C-0EBC-4D7D-86D7-94F5EF6D5E9C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EFEAD0A-0737-40B3-A541-6127179C6C1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87139D5C-438B-464D-8762-E83B4CDC7CE7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0E6FAC7B-95BD-4F1A-A860-6E0499BC1008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3E0DCAA3-29A2-4092-8FCE-F62325223919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D9343F7-F5A5-4B9F-8892-D34326C30DD1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FB2BD56-744D-44AF-8E05-52C5A3A276FA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CE288A3-9166-44CA-985E-57B0389BEA5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8E68AE96-B5AE-4F8E-B3FE-930BDA312E39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B8C234BF-2535-4F97-8D07-6D9326F2B0AB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B40828E2-1C80-4EAD-A723-0BC3CEE5154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B1698B0A-B8DC-4926-BB77-91F2F182D42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DE9D698E-6A28-450A-BBE8-3C08F93A7616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C7206DA2-98F4-4E71-B94E-7DCD8682F316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DC91AAB5-0B52-4AE7-89AC-503D6780CAC7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DCB2CB93-D90B-4ECE-9E15-DEFC78F0C220}"/>
              </a:ext>
            </a:extLst>
          </p:cNvPr>
          <p:cNvCxnSpPr>
            <a:cxnSpLocks/>
            <a:stCxn id="139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F5153ADB-927F-454B-BC00-DF73DA753A09}"/>
              </a:ext>
            </a:extLst>
          </p:cNvPr>
          <p:cNvCxnSpPr>
            <a:cxnSpLocks/>
            <a:stCxn id="149" idx="1"/>
            <a:endCxn id="135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627DFC-66C2-4E86-AEE5-6A4B536E9BA4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226DEF81-B415-485C-8641-C729DF204E2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566AE30-F5AF-430B-BE4B-663AF73AC7D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D758F24B-17C6-4454-BE12-A67CB09BFA41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394ACAD8-46C0-4075-AA5C-052505C33F19}"/>
              </a:ext>
            </a:extLst>
          </p:cNvPr>
          <p:cNvCxnSpPr>
            <a:cxnSpLocks/>
            <a:stCxn id="149" idx="3"/>
            <a:endCxn id="157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3B83510-26C6-4E14-BB73-39F27068A3C1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3ECF6EBB-C3AF-4BBA-A01F-21C3120655CB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6" name="Isosceles Triangle 165">
              <a:extLst>
                <a:ext uri="{FF2B5EF4-FFF2-40B4-BE49-F238E27FC236}">
                  <a16:creationId xmlns:a16="http://schemas.microsoft.com/office/drawing/2014/main" id="{8A2014F7-7941-402D-95F3-EA5F881F720E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A9A3F25E-0F8C-4ACB-9D59-FA27F073FFB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127599" y="539477"/>
            <a:ext cx="3096337" cy="1285033"/>
          </a:xfrm>
          <a:prstGeom prst="wedgeRoundRectCallout">
            <a:avLst>
              <a:gd name="adj1" fmla="val -120092"/>
              <a:gd name="adj2" fmla="val 159354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 inserted into Properties, reflected to the View Model</a:t>
            </a: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ABCDD5E8-0FA7-4876-A329-A57014316E6A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02BC3F42-651E-4CF7-9BF0-35A802BDF68D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88A8349-A15C-48DE-AC8A-25D6CC8B2A3F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5" name="Connector: Elbow 174">
            <a:extLst>
              <a:ext uri="{FF2B5EF4-FFF2-40B4-BE49-F238E27FC236}">
                <a16:creationId xmlns:a16="http://schemas.microsoft.com/office/drawing/2014/main" id="{33B01889-2EF9-4B11-A055-96779D2B375D}"/>
              </a:ext>
            </a:extLst>
          </p:cNvPr>
          <p:cNvCxnSpPr>
            <a:cxnSpLocks/>
            <a:endCxn id="173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6" name="Connector: Elbow 175">
            <a:extLst>
              <a:ext uri="{FF2B5EF4-FFF2-40B4-BE49-F238E27FC236}">
                <a16:creationId xmlns:a16="http://schemas.microsoft.com/office/drawing/2014/main" id="{A6115440-6217-4C7E-A802-7D2DB80F08C9}"/>
              </a:ext>
            </a:extLst>
          </p:cNvPr>
          <p:cNvCxnSpPr>
            <a:cxnSpLocks/>
            <a:endCxn id="173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CD3119C4-48F0-4DB1-9B50-CBD98425AD40}"/>
              </a:ext>
            </a:extLst>
          </p:cNvPr>
          <p:cNvCxnSpPr>
            <a:endCxn id="173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565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63A0-EC86-4B3D-96C7-8A4EDA4EB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687" y="395461"/>
            <a:ext cx="2911381" cy="936105"/>
          </a:xfrm>
        </p:spPr>
        <p:txBody>
          <a:bodyPr/>
          <a:lstStyle/>
          <a:p>
            <a:r>
              <a:rPr lang="en-US" dirty="0"/>
              <a:t>Your SEP2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EFD3128-32A4-429A-A387-E786006A9702}"/>
              </a:ext>
            </a:extLst>
          </p:cNvPr>
          <p:cNvSpPr/>
          <p:nvPr/>
        </p:nvSpPr>
        <p:spPr>
          <a:xfrm>
            <a:off x="4055591" y="1374339"/>
            <a:ext cx="5328592" cy="65540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5C0E300-FB0C-437F-BF71-777787BA067D}"/>
              </a:ext>
            </a:extLst>
          </p:cNvPr>
          <p:cNvSpPr/>
          <p:nvPr/>
        </p:nvSpPr>
        <p:spPr>
          <a:xfrm>
            <a:off x="4055591" y="2056697"/>
            <a:ext cx="5328592" cy="65540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 Side Networking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15497B5-B46D-486E-B5E3-CFD1A8CD5BE4}"/>
              </a:ext>
            </a:extLst>
          </p:cNvPr>
          <p:cNvSpPr/>
          <p:nvPr/>
        </p:nvSpPr>
        <p:spPr>
          <a:xfrm>
            <a:off x="4055591" y="2739054"/>
            <a:ext cx="5328592" cy="65540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Server Side Networking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DDA346D-7659-49F3-8D90-E684F1902163}"/>
              </a:ext>
            </a:extLst>
          </p:cNvPr>
          <p:cNvSpPr/>
          <p:nvPr/>
        </p:nvSpPr>
        <p:spPr>
          <a:xfrm>
            <a:off x="4055591" y="3421412"/>
            <a:ext cx="5328592" cy="655404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D84AE36-FBD5-4438-837D-BB6ADF0EE577}"/>
              </a:ext>
            </a:extLst>
          </p:cNvPr>
          <p:cNvSpPr/>
          <p:nvPr/>
        </p:nvSpPr>
        <p:spPr>
          <a:xfrm>
            <a:off x="4055591" y="4103770"/>
            <a:ext cx="5328592" cy="655404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Database access</a:t>
            </a:r>
          </a:p>
        </p:txBody>
      </p:sp>
      <p:pic>
        <p:nvPicPr>
          <p:cNvPr id="1026" name="Picture 2" descr="Billedresultat for database icon">
            <a:extLst>
              <a:ext uri="{FF2B5EF4-FFF2-40B4-BE49-F238E27FC236}">
                <a16:creationId xmlns:a16="http://schemas.microsoft.com/office/drawing/2014/main" id="{162F7BD3-978D-4E16-81B5-8DEE11DD3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807" y="5628892"/>
            <a:ext cx="1656184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E31CB22-BBA3-42C5-BD73-EAA541F68BFC}"/>
              </a:ext>
            </a:extLst>
          </p:cNvPr>
          <p:cNvSpPr/>
          <p:nvPr/>
        </p:nvSpPr>
        <p:spPr>
          <a:xfrm>
            <a:off x="4055591" y="634078"/>
            <a:ext cx="5328592" cy="713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GUI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342DB4B-D8AF-487A-AF5E-5989E4078CD5}"/>
              </a:ext>
            </a:extLst>
          </p:cNvPr>
          <p:cNvSpPr/>
          <p:nvPr/>
        </p:nvSpPr>
        <p:spPr>
          <a:xfrm>
            <a:off x="4252349" y="1117569"/>
            <a:ext cx="4935076" cy="2298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VM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6CE5A33-2718-42FE-841A-110177D9F8CB}"/>
              </a:ext>
            </a:extLst>
          </p:cNvPr>
          <p:cNvSpPr/>
          <p:nvPr/>
        </p:nvSpPr>
        <p:spPr>
          <a:xfrm>
            <a:off x="4252349" y="875900"/>
            <a:ext cx="4935076" cy="2298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8CE880C-036C-4001-A3CC-E7A669AD6ABF}"/>
              </a:ext>
            </a:extLst>
          </p:cNvPr>
          <p:cNvSpPr/>
          <p:nvPr/>
        </p:nvSpPr>
        <p:spPr>
          <a:xfrm>
            <a:off x="4252349" y="634078"/>
            <a:ext cx="4935076" cy="2298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fxml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6659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ectangle: Rounded Corners 172">
            <a:extLst>
              <a:ext uri="{FF2B5EF4-FFF2-40B4-BE49-F238E27FC236}">
                <a16:creationId xmlns:a16="http://schemas.microsoft.com/office/drawing/2014/main" id="{31222E1A-8F41-41B4-9234-ED64F0B0FC86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7B9F101-4A16-4FA8-A1AF-F49BC77C3868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79BF741-824A-4A53-8A53-F9A65799CB66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886E1D52-42DA-4593-9497-D13B2E1011F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D2F390C9-9F8C-436A-BCB9-776E75944A99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2E5866A8-754C-46E2-A4DC-5AA3EEB085C2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5B9EFEDF-7F6E-4E0C-BE14-644F14770BC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AA4B5083-F579-4A20-8ADD-3BB01BF74AB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C5455A94-983E-4EAA-A450-9E5BCC710A2B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A2596D86-99DF-4872-85E5-1273F0F2B6F4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C83B369D-7479-4827-B6A4-68E366A9405D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219DFF6C-1A88-4124-B571-D49E6E74124F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B40D84F-37EA-4396-9F78-3DFE78F874F1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8F664B8C-B63F-4CA5-AD48-6E34E99FCC6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BE8025BD-CD4C-48F2-ADC5-35E68FE872AF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17D4C625-9627-4D26-9210-427E1655FF7E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1E519D17-DC14-4513-B62A-73F24910EDA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2164F60-E300-41BF-9099-F3E23932DF6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E667FAD6-C770-4058-A7A0-844FDABE7AEF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03CA47B9-5537-4A13-9074-230DC836475B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91C48267-A135-4518-838C-BA7333945569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25600F92-032E-4B6D-863A-A6152113C1C9}"/>
              </a:ext>
            </a:extLst>
          </p:cNvPr>
          <p:cNvCxnSpPr>
            <a:cxnSpLocks/>
            <a:stCxn id="139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623D49C-C898-44D4-8688-BD725397A07A}"/>
              </a:ext>
            </a:extLst>
          </p:cNvPr>
          <p:cNvCxnSpPr>
            <a:cxnSpLocks/>
            <a:stCxn id="149" idx="1"/>
            <a:endCxn id="135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008C5688-02C3-45E0-9D53-1876281288B7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7F48D064-0770-4DA4-8CE4-81DB9A92877F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70B70CF5-20E4-456B-A6D9-CC290B71856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67738B75-9355-4E28-91E7-3724AF713158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44AA9BFB-B4C9-4A76-87AA-043DBAC9BA1C}"/>
              </a:ext>
            </a:extLst>
          </p:cNvPr>
          <p:cNvCxnSpPr>
            <a:cxnSpLocks/>
            <a:stCxn id="149" idx="3"/>
            <a:endCxn id="157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9703C46F-5239-4F79-B19B-FFC6DA7D8BAE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431A9AEC-3733-4377-9758-E9ADA9CC95A3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5" name="Isosceles Triangle 164">
              <a:extLst>
                <a:ext uri="{FF2B5EF4-FFF2-40B4-BE49-F238E27FC236}">
                  <a16:creationId xmlns:a16="http://schemas.microsoft.com/office/drawing/2014/main" id="{093B1298-42DB-4C0B-AC29-4018F0BC4ABB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Isosceles Triangle 165">
              <a:extLst>
                <a:ext uri="{FF2B5EF4-FFF2-40B4-BE49-F238E27FC236}">
                  <a16:creationId xmlns:a16="http://schemas.microsoft.com/office/drawing/2014/main" id="{05B82585-6978-48E2-B8BB-A1BF1881152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127599" y="539477"/>
            <a:ext cx="3096337" cy="1285033"/>
          </a:xfrm>
          <a:prstGeom prst="wedgeRoundRectCallout">
            <a:avLst>
              <a:gd name="adj1" fmla="val -120502"/>
              <a:gd name="adj2" fmla="val 4668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 Save button</a:t>
            </a:r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2DC16853-35C1-4FC2-92A0-5FA3031923B5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CC8061C-6068-43D6-8114-B980C300A3EA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3149081B-415F-4D9A-9726-D8C678B9C769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0" name="Connector: Elbow 169">
            <a:extLst>
              <a:ext uri="{FF2B5EF4-FFF2-40B4-BE49-F238E27FC236}">
                <a16:creationId xmlns:a16="http://schemas.microsoft.com/office/drawing/2014/main" id="{924A3859-47A9-4F4E-8EC6-93A871BEF9C3}"/>
              </a:ext>
            </a:extLst>
          </p:cNvPr>
          <p:cNvCxnSpPr>
            <a:cxnSpLocks/>
            <a:endCxn id="168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1" name="Connector: Elbow 170">
            <a:extLst>
              <a:ext uri="{FF2B5EF4-FFF2-40B4-BE49-F238E27FC236}">
                <a16:creationId xmlns:a16="http://schemas.microsoft.com/office/drawing/2014/main" id="{68E0CC77-7B10-4FA7-8951-95B2F9122CC1}"/>
              </a:ext>
            </a:extLst>
          </p:cNvPr>
          <p:cNvCxnSpPr>
            <a:cxnSpLocks/>
            <a:endCxn id="168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2" name="Connector: Elbow 171">
            <a:extLst>
              <a:ext uri="{FF2B5EF4-FFF2-40B4-BE49-F238E27FC236}">
                <a16:creationId xmlns:a16="http://schemas.microsoft.com/office/drawing/2014/main" id="{EDBF1C50-3C0A-4947-90B4-97C361A4C154}"/>
              </a:ext>
            </a:extLst>
          </p:cNvPr>
          <p:cNvCxnSpPr>
            <a:endCxn id="168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338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ectangle: Rounded Corners 172">
            <a:extLst>
              <a:ext uri="{FF2B5EF4-FFF2-40B4-BE49-F238E27FC236}">
                <a16:creationId xmlns:a16="http://schemas.microsoft.com/office/drawing/2014/main" id="{29C5B9D7-3323-4D71-BAF4-DE48D4DCB477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A5AF0859-01CB-4B9B-B505-81CE5EFC504A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5A38EDFA-E6A3-4FAC-A00C-6B2945CF1667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5A9E228-AEA9-467A-AAB5-147FEC4FA2E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AB1E8D7-E3A1-4D9D-B991-794828528C52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943D6E85-84AB-4093-A9F9-32D044B39F71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B6F388FC-DF3E-4839-B802-D923F9708A01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117CBF3-09A8-4C00-8C50-4B9E1038703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E483AA98-464D-407D-A8D5-DB6D65A33E40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3312F2F7-2D25-4750-9FBA-F213157C234E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E9648D36-9C17-4933-AF20-D4BF7503B2F9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D53C585F-3C53-41AE-BC4E-48286052D1F6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3748F7DD-C54B-4EA1-B54C-287262810C24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17A52E5-47D7-4002-8417-FA60E800572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4B726A4B-9FC1-45F7-AC87-1B6978EA438E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795BC93-58A8-4479-A8BC-4FFC821C13FF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B555617-DDAA-45F0-8D5D-4C9CF4FD4675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0C019F02-1FC1-4876-A478-2C476917F63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6D003BDC-A6EB-4E38-B733-2E5127B3FEE5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45A14930-9578-4D0D-A0BC-17E594904DA3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C4DA189D-9C44-49FD-AAC3-4DE03597E04F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0E5E694C-D6B8-4BDE-B504-FEE3CF4D0783}"/>
              </a:ext>
            </a:extLst>
          </p:cNvPr>
          <p:cNvCxnSpPr>
            <a:cxnSpLocks/>
            <a:stCxn id="139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719E676B-FF90-4A27-83F6-45B705A65A30}"/>
              </a:ext>
            </a:extLst>
          </p:cNvPr>
          <p:cNvCxnSpPr>
            <a:cxnSpLocks/>
            <a:stCxn id="149" idx="1"/>
            <a:endCxn id="135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15EC0A2F-004D-41AA-998D-2F7A93A5970F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00C76CC-99CE-4409-933B-AC8D95433E5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D26BF4BE-A528-442A-A528-EC136BE31FE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8EF8030-ED0B-495C-800B-5DDC972AC59C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8354468C-7CD3-4D06-B3E7-6C9FB8995D33}"/>
              </a:ext>
            </a:extLst>
          </p:cNvPr>
          <p:cNvCxnSpPr>
            <a:cxnSpLocks/>
            <a:stCxn id="149" idx="3"/>
            <a:endCxn id="157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41E4E550-B880-409A-B4DF-8BB0BF901B30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43896E0B-DA12-40AC-9270-FA81FDB242DE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5" name="Isosceles Triangle 164">
              <a:extLst>
                <a:ext uri="{FF2B5EF4-FFF2-40B4-BE49-F238E27FC236}">
                  <a16:creationId xmlns:a16="http://schemas.microsoft.com/office/drawing/2014/main" id="{61DA3F8F-CD2C-4F4C-9CE2-106A5E4AE297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Isosceles Triangle 165">
              <a:extLst>
                <a:ext uri="{FF2B5EF4-FFF2-40B4-BE49-F238E27FC236}">
                  <a16:creationId xmlns:a16="http://schemas.microsoft.com/office/drawing/2014/main" id="{4C4AB91E-95C3-4B1D-992F-32E743591851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127599" y="539477"/>
            <a:ext cx="3096337" cy="1285033"/>
          </a:xfrm>
          <a:prstGeom prst="wedgeRoundRectCallout">
            <a:avLst>
              <a:gd name="adj1" fmla="val -120092"/>
              <a:gd name="adj2" fmla="val 150460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Logic performed here, owner and description sent to model</a:t>
            </a:r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F643734B-EF98-4B9B-B528-AD2E1F54DE00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D1FC61E0-1BA5-4AFC-908E-32FAB594F150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AED4538D-F47C-4F82-8310-129DE827EE1F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0" name="Connector: Elbow 169">
            <a:extLst>
              <a:ext uri="{FF2B5EF4-FFF2-40B4-BE49-F238E27FC236}">
                <a16:creationId xmlns:a16="http://schemas.microsoft.com/office/drawing/2014/main" id="{E4C417CA-3AA2-4A10-8862-4F2E89419FC4}"/>
              </a:ext>
            </a:extLst>
          </p:cNvPr>
          <p:cNvCxnSpPr>
            <a:cxnSpLocks/>
            <a:endCxn id="168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1" name="Connector: Elbow 170">
            <a:extLst>
              <a:ext uri="{FF2B5EF4-FFF2-40B4-BE49-F238E27FC236}">
                <a16:creationId xmlns:a16="http://schemas.microsoft.com/office/drawing/2014/main" id="{4760E5C4-ADE6-48F1-8E43-D82B4E9F3472}"/>
              </a:ext>
            </a:extLst>
          </p:cNvPr>
          <p:cNvCxnSpPr>
            <a:cxnSpLocks/>
            <a:endCxn id="168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2" name="Connector: Elbow 171">
            <a:extLst>
              <a:ext uri="{FF2B5EF4-FFF2-40B4-BE49-F238E27FC236}">
                <a16:creationId xmlns:a16="http://schemas.microsoft.com/office/drawing/2014/main" id="{EB34A9BE-E122-4356-B92D-B709C6846FBA}"/>
              </a:ext>
            </a:extLst>
          </p:cNvPr>
          <p:cNvCxnSpPr>
            <a:endCxn id="168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41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ectangle: Rounded Corners 172">
            <a:extLst>
              <a:ext uri="{FF2B5EF4-FFF2-40B4-BE49-F238E27FC236}">
                <a16:creationId xmlns:a16="http://schemas.microsoft.com/office/drawing/2014/main" id="{45B3710E-1108-42FD-9176-E282143B91E2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D066A214-98F6-475B-A005-5FABB46B79D0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6814F11-A405-4615-819F-2C0B817D12D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0FF5E3A-70F7-46CE-94F0-BC37B541910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B290CEEF-67AA-429E-B094-CF25A50C5CAF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B27911CA-E3FD-485A-8AB8-781044C6A4D3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17E497E1-0AA8-42C3-8262-B765354E502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5994C2F-9EAE-4F4A-B385-53C5A1053A85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C98177D4-21E9-423F-9DF4-8E56AE1D9547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2C25E987-079C-4FF5-9AD8-A173C5D356CC}"/>
              </a:ext>
            </a:extLst>
          </p:cNvPr>
          <p:cNvCxnSpPr>
            <a:cxnSpLocks/>
            <a:stCxn id="139" idx="0"/>
            <a:endCxn id="143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Arrow: Right 142">
            <a:extLst>
              <a:ext uri="{FF2B5EF4-FFF2-40B4-BE49-F238E27FC236}">
                <a16:creationId xmlns:a16="http://schemas.microsoft.com/office/drawing/2014/main" id="{B870AB36-6570-4689-9957-D94088488EDF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B01A9830-8852-4AA0-A9A0-83C530C47547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F075D075-4C03-41BA-BAE6-89C040BDEEB4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C79E7623-AF7A-4526-8A2C-F78A67B27D7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F846267A-5267-4F1D-AA83-EBCB965849E5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0876AC19-A627-47A4-8F82-75DA7A9F131D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45F6B930-D979-4615-AEE6-4A25A154187D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C3CA6976-09AE-4FE0-83F1-FE38542BB34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C6B79D35-D3C1-4764-9B5F-28F22A992C8E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1A336EC9-5A70-4120-B2AB-C81E087042BF}"/>
              </a:ext>
            </a:extLst>
          </p:cNvPr>
          <p:cNvCxnSpPr>
            <a:cxnSpLocks/>
            <a:stCxn id="149" idx="0"/>
            <a:endCxn id="153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3" name="Arrow: Right 152">
            <a:extLst>
              <a:ext uri="{FF2B5EF4-FFF2-40B4-BE49-F238E27FC236}">
                <a16:creationId xmlns:a16="http://schemas.microsoft.com/office/drawing/2014/main" id="{CE228DD5-FB7E-4593-8569-8F6C3178C365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424DC860-CBAF-4B50-95C1-CD6F96B0A29D}"/>
              </a:ext>
            </a:extLst>
          </p:cNvPr>
          <p:cNvCxnSpPr>
            <a:cxnSpLocks/>
            <a:stCxn id="139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DE1E252C-358F-4B4E-A5D8-0850ACBC4345}"/>
              </a:ext>
            </a:extLst>
          </p:cNvPr>
          <p:cNvCxnSpPr>
            <a:cxnSpLocks/>
            <a:stCxn id="149" idx="1"/>
            <a:endCxn id="135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0D053A36-2F62-4146-A1C6-B531BA3F26B1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B06E3001-31AC-4A5B-A449-B762FFE7A1B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AB33E9F8-2269-4217-A1E9-6AF39E5B70B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61FEA2E0-63B2-46AD-AA5F-DDD336CA61AF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F9ECDFA7-830F-4EBD-8644-D00E314F2D11}"/>
              </a:ext>
            </a:extLst>
          </p:cNvPr>
          <p:cNvCxnSpPr>
            <a:cxnSpLocks/>
            <a:stCxn id="149" idx="3"/>
            <a:endCxn id="157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C8FBB76C-EFB1-4641-BFD2-1AF5C3401395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60C72E3A-08CE-465B-8BA8-727F70883E83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5" name="Isosceles Triangle 164">
              <a:extLst>
                <a:ext uri="{FF2B5EF4-FFF2-40B4-BE49-F238E27FC236}">
                  <a16:creationId xmlns:a16="http://schemas.microsoft.com/office/drawing/2014/main" id="{13F098FF-1490-4935-867B-863590EE2581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Isosceles Triangle 165">
              <a:extLst>
                <a:ext uri="{FF2B5EF4-FFF2-40B4-BE49-F238E27FC236}">
                  <a16:creationId xmlns:a16="http://schemas.microsoft.com/office/drawing/2014/main" id="{C7571DB9-26D9-4F85-A60A-94EEF446AA41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127599" y="539477"/>
            <a:ext cx="3096337" cy="1285033"/>
          </a:xfrm>
          <a:prstGeom prst="wedgeRoundRectCallout">
            <a:avLst>
              <a:gd name="adj1" fmla="val -81947"/>
              <a:gd name="adj2" fmla="val 30858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 puts the info into a Task object, adds to list.</a:t>
            </a:r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5CB9D2A9-D0EC-454A-99CA-3349AA1A0B4F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BCC9F904-8D70-4C9B-9622-F9EA1581D49E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095A4A35-89B7-4CD0-9BB6-9471B946A625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0" name="Connector: Elbow 169">
            <a:extLst>
              <a:ext uri="{FF2B5EF4-FFF2-40B4-BE49-F238E27FC236}">
                <a16:creationId xmlns:a16="http://schemas.microsoft.com/office/drawing/2014/main" id="{0804FEB4-8A7A-446E-928F-7D0139F72D2B}"/>
              </a:ext>
            </a:extLst>
          </p:cNvPr>
          <p:cNvCxnSpPr>
            <a:cxnSpLocks/>
            <a:endCxn id="168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1" name="Connector: Elbow 170">
            <a:extLst>
              <a:ext uri="{FF2B5EF4-FFF2-40B4-BE49-F238E27FC236}">
                <a16:creationId xmlns:a16="http://schemas.microsoft.com/office/drawing/2014/main" id="{F6E062E8-C4D2-463C-8691-CAC1A4E0CDA0}"/>
              </a:ext>
            </a:extLst>
          </p:cNvPr>
          <p:cNvCxnSpPr>
            <a:cxnSpLocks/>
            <a:endCxn id="168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2" name="Connector: Elbow 171">
            <a:extLst>
              <a:ext uri="{FF2B5EF4-FFF2-40B4-BE49-F238E27FC236}">
                <a16:creationId xmlns:a16="http://schemas.microsoft.com/office/drawing/2014/main" id="{6E857A45-CE56-4E66-8EDB-AB036B177341}"/>
              </a:ext>
            </a:extLst>
          </p:cNvPr>
          <p:cNvCxnSpPr>
            <a:endCxn id="168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420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Rectangle: Rounded Corners 173">
            <a:extLst>
              <a:ext uri="{FF2B5EF4-FFF2-40B4-BE49-F238E27FC236}">
                <a16:creationId xmlns:a16="http://schemas.microsoft.com/office/drawing/2014/main" id="{758D3C7D-8136-45AA-B9DF-A854FB48EAEC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2C4769A9-576C-427E-AB8A-C52BE4AD5960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33E0FB1F-CF4A-4461-A370-37E953585764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B99C4B80-EA15-43F6-9144-CDC0E92FDCC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BC337E0-0192-4136-83E7-D4A12A25CB5E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788A9F7C-75B3-45A0-95A9-CB2564FEAB16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4D7A4F55-8975-4F1B-A10A-0325127B1041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D685C8C-2DE3-4528-AAB9-D379EEF39DA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BC593120-FA3E-4EA4-AB2D-818024036E47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62EBB85D-B069-43D9-A910-C3C919FC495B}"/>
              </a:ext>
            </a:extLst>
          </p:cNvPr>
          <p:cNvCxnSpPr>
            <a:cxnSpLocks/>
            <a:stCxn id="140" idx="0"/>
            <a:endCxn id="144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4" name="Arrow: Right 143">
            <a:extLst>
              <a:ext uri="{FF2B5EF4-FFF2-40B4-BE49-F238E27FC236}">
                <a16:creationId xmlns:a16="http://schemas.microsoft.com/office/drawing/2014/main" id="{FB384390-8E08-466D-956D-F254B1EDDE56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ABB2D886-CE1D-4528-A653-C8750667C33C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8A4FAB9E-290B-45BE-9524-2DFAF1C44943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7D8BE59-7536-4D29-9753-18CDB47F3E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1F49CF21-0952-4716-8CFE-ECFD5D884A3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266720B-10DF-446F-BC11-8AE4BCA0DA29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32186BE0-6D89-4D22-B610-0BB4D8649F8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B04F3265-2A56-4B56-83ED-43552FD4E1D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80E2706D-7D70-4B04-B528-36EFF7E168C6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E7230748-CC04-4AF8-8768-3A187D4A36BD}"/>
              </a:ext>
            </a:extLst>
          </p:cNvPr>
          <p:cNvCxnSpPr>
            <a:cxnSpLocks/>
            <a:stCxn id="150" idx="0"/>
            <a:endCxn id="154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4" name="Arrow: Right 153">
            <a:extLst>
              <a:ext uri="{FF2B5EF4-FFF2-40B4-BE49-F238E27FC236}">
                <a16:creationId xmlns:a16="http://schemas.microsoft.com/office/drawing/2014/main" id="{A4C3999D-F545-4012-94E4-644B3D48AD51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71F970CF-3114-4CC0-AA80-7C57C6C20A65}"/>
              </a:ext>
            </a:extLst>
          </p:cNvPr>
          <p:cNvCxnSpPr>
            <a:cxnSpLocks/>
            <a:stCxn id="140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932EB6CF-CDDA-40E5-88FA-D2F0CBB026D3}"/>
              </a:ext>
            </a:extLst>
          </p:cNvPr>
          <p:cNvCxnSpPr>
            <a:cxnSpLocks/>
            <a:stCxn id="150" idx="1"/>
            <a:endCxn id="136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E32E0FF7-AD14-4C5D-9F68-F50DA33BDABD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EE307ABC-13D5-4020-ACD1-D7111108A68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1B8554A2-CFB9-4335-89DB-8CA0F2AC590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D0097928-5700-4CBC-BC89-861B4A678C6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27CF39B6-0C6D-49D0-90DC-9C29AD27A4DD}"/>
              </a:ext>
            </a:extLst>
          </p:cNvPr>
          <p:cNvCxnSpPr>
            <a:cxnSpLocks/>
            <a:stCxn id="150" idx="3"/>
            <a:endCxn id="158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DB001BB3-2503-4B2A-8D4A-83F30013866D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5C57BC35-362B-4922-84BB-1E9A7FE87BEE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6" name="Isosceles Triangle 165">
              <a:extLst>
                <a:ext uri="{FF2B5EF4-FFF2-40B4-BE49-F238E27FC236}">
                  <a16:creationId xmlns:a16="http://schemas.microsoft.com/office/drawing/2014/main" id="{5C4A37AB-F747-44AB-9236-3D154CE30DD5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EDF4530D-2973-4C4B-AF31-BB52BCF31A35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127599" y="539477"/>
            <a:ext cx="3096337" cy="1285033"/>
          </a:xfrm>
          <a:prstGeom prst="wedgeRoundRectCallout">
            <a:avLst>
              <a:gd name="adj1" fmla="val -86459"/>
              <a:gd name="adj2" fmla="val 271033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 notifies listeners about the added task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745F0D9F-FD04-4970-825B-93F44CF7FDEE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78460A76-677C-4CEE-9359-C34B33117C49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DFE82849-5D97-4047-97EC-5006C1BBE330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1" name="Connector: Elbow 170">
            <a:extLst>
              <a:ext uri="{FF2B5EF4-FFF2-40B4-BE49-F238E27FC236}">
                <a16:creationId xmlns:a16="http://schemas.microsoft.com/office/drawing/2014/main" id="{81FC7059-2CEF-4C0F-97F4-1094EBC5A659}"/>
              </a:ext>
            </a:extLst>
          </p:cNvPr>
          <p:cNvCxnSpPr>
            <a:cxnSpLocks/>
            <a:endCxn id="169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2" name="Connector: Elbow 171">
            <a:extLst>
              <a:ext uri="{FF2B5EF4-FFF2-40B4-BE49-F238E27FC236}">
                <a16:creationId xmlns:a16="http://schemas.microsoft.com/office/drawing/2014/main" id="{39782155-69DD-4BC1-B1AF-5B69D195AAAD}"/>
              </a:ext>
            </a:extLst>
          </p:cNvPr>
          <p:cNvCxnSpPr>
            <a:cxnSpLocks/>
            <a:endCxn id="169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E4D598A0-20DE-4DE5-A1D7-B7FD2CD6A56A}"/>
              </a:ext>
            </a:extLst>
          </p:cNvPr>
          <p:cNvCxnSpPr>
            <a:endCxn id="169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122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Rectangle: Rounded Corners 173">
            <a:extLst>
              <a:ext uri="{FF2B5EF4-FFF2-40B4-BE49-F238E27FC236}">
                <a16:creationId xmlns:a16="http://schemas.microsoft.com/office/drawing/2014/main" id="{447A420C-ACCB-4E9A-A108-CFEB291956E0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08E394B0-4FA2-47C6-BC09-7C1B82480AA4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B007C8F8-D963-480C-9125-E826C693FC98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7CFB9CCF-8A18-4C60-92FA-CF705FEC30B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9051D61F-E81B-44ED-8117-4A848AD5D97A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F67D8B17-00F0-44F1-8D28-741629CD25BC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F776E425-3A0D-4C7D-BEC5-005C7564DEFC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EAD057-013F-4BE0-BA65-78D573FDA9C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D380E4D9-1A99-4226-93E0-BF0D7B1350DF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B1CA646-F319-40A9-87E6-6B820D87DF55}"/>
              </a:ext>
            </a:extLst>
          </p:cNvPr>
          <p:cNvCxnSpPr>
            <a:cxnSpLocks/>
            <a:stCxn id="140" idx="0"/>
            <a:endCxn id="144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4" name="Arrow: Right 143">
            <a:extLst>
              <a:ext uri="{FF2B5EF4-FFF2-40B4-BE49-F238E27FC236}">
                <a16:creationId xmlns:a16="http://schemas.microsoft.com/office/drawing/2014/main" id="{18F6C9A0-FEFF-4072-8820-284DB81602C3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27E04D92-B89F-4DD9-BDB8-7596E65789C2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0AE181AC-5E20-433E-A4CC-BBF343A755CE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30F60428-16A6-4CCF-9398-4D19C205F6C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A62282F8-891C-4532-83F8-8CD6519BE682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8BD94BD8-F6B8-41E0-867F-B8A048B4DCAB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0E2D9DF1-CE6D-4E44-A3C5-6B81E09356D5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775A3FC-CA63-4070-B606-618A27E2BBB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B20CE718-38FF-412D-9D61-5B72BF999FA4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692CDD4F-F9DF-4916-966C-19CCCF9CFD0E}"/>
              </a:ext>
            </a:extLst>
          </p:cNvPr>
          <p:cNvCxnSpPr>
            <a:cxnSpLocks/>
            <a:stCxn id="150" idx="0"/>
            <a:endCxn id="154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4" name="Arrow: Right 153">
            <a:extLst>
              <a:ext uri="{FF2B5EF4-FFF2-40B4-BE49-F238E27FC236}">
                <a16:creationId xmlns:a16="http://schemas.microsoft.com/office/drawing/2014/main" id="{AEDBF048-12D7-4ACE-A953-95834D435B20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DEA48E3F-530D-4B08-AA22-CAD1B35B6A8D}"/>
              </a:ext>
            </a:extLst>
          </p:cNvPr>
          <p:cNvCxnSpPr>
            <a:cxnSpLocks/>
            <a:stCxn id="140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DFBF74ED-4577-457C-B21B-5A28F271688B}"/>
              </a:ext>
            </a:extLst>
          </p:cNvPr>
          <p:cNvCxnSpPr>
            <a:cxnSpLocks/>
            <a:stCxn id="150" idx="1"/>
            <a:endCxn id="136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7AAF5319-AC31-4504-A3E3-0D3F2A73E48A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39C77EDE-ACC1-4EC5-8F83-DD68FDBBCA81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0B6F5DCF-908D-42F5-83D5-F7AB1C8DEA6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41A7D20F-B9F4-479A-84F4-ED5A867B8E3F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741FF7A0-40FB-4F8D-B5A2-7A906E386AD7}"/>
              </a:ext>
            </a:extLst>
          </p:cNvPr>
          <p:cNvCxnSpPr>
            <a:cxnSpLocks/>
            <a:stCxn id="150" idx="3"/>
            <a:endCxn id="158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7AB1F984-62C6-4C6A-A85B-493B426C7CA9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C7B46B9-ACB5-4A73-AAC5-B2649BB3C7F9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6" name="Isosceles Triangle 165">
              <a:extLst>
                <a:ext uri="{FF2B5EF4-FFF2-40B4-BE49-F238E27FC236}">
                  <a16:creationId xmlns:a16="http://schemas.microsoft.com/office/drawing/2014/main" id="{F61293D2-6EC6-4A86-934C-47693026C09E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F720B2FE-8208-4867-8919-04F5C0DAE690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127599" y="539477"/>
            <a:ext cx="3096337" cy="1285033"/>
          </a:xfrm>
          <a:prstGeom prst="wedgeRoundRectCallout">
            <a:avLst>
              <a:gd name="adj1" fmla="val -17142"/>
              <a:gd name="adj2" fmla="val 295741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 sends new Task to client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45D476DF-A068-4805-ABCE-90601813702E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5A6C6094-1136-425F-9929-E73A7EB9B291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5BEE1508-82D1-4A65-898C-FEAC43207B5B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1" name="Connector: Elbow 170">
            <a:extLst>
              <a:ext uri="{FF2B5EF4-FFF2-40B4-BE49-F238E27FC236}">
                <a16:creationId xmlns:a16="http://schemas.microsoft.com/office/drawing/2014/main" id="{9256E405-BF02-4C6A-A7AE-06AD532DA462}"/>
              </a:ext>
            </a:extLst>
          </p:cNvPr>
          <p:cNvCxnSpPr>
            <a:cxnSpLocks/>
            <a:endCxn id="169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2" name="Connector: Elbow 171">
            <a:extLst>
              <a:ext uri="{FF2B5EF4-FFF2-40B4-BE49-F238E27FC236}">
                <a16:creationId xmlns:a16="http://schemas.microsoft.com/office/drawing/2014/main" id="{3B5B89B1-9313-4635-9D05-B0914718AFA7}"/>
              </a:ext>
            </a:extLst>
          </p:cNvPr>
          <p:cNvCxnSpPr>
            <a:cxnSpLocks/>
            <a:endCxn id="169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5C054E1C-D9BD-45CA-ABD0-6830CE45315B}"/>
              </a:ext>
            </a:extLst>
          </p:cNvPr>
          <p:cNvCxnSpPr>
            <a:endCxn id="169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8087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Rectangle: Rounded Corners 175">
            <a:extLst>
              <a:ext uri="{FF2B5EF4-FFF2-40B4-BE49-F238E27FC236}">
                <a16:creationId xmlns:a16="http://schemas.microsoft.com/office/drawing/2014/main" id="{ED872B39-D95C-42EF-B71B-1453BDE6FF59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23BD9674-FEDF-4F17-BE4D-CEBE070E7833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276DDE61-1320-4312-89BE-6398143B9088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8A6A7FA-9FC8-436B-9FFF-3527A18BC9D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186FDC03-759F-454F-9DBE-9CDC32E5C198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035BB3D4-5107-4655-B6A1-ED98E7BC202C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56BC7624-B073-4799-9097-3A30714D02D4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58E8795B-B8BC-491E-ABEB-4C78193338A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B521D22-5696-4BD5-B13A-797448070B0F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CECB6033-02BC-4606-B7BE-734270BC5AE5}"/>
              </a:ext>
            </a:extLst>
          </p:cNvPr>
          <p:cNvCxnSpPr>
            <a:cxnSpLocks/>
            <a:stCxn id="140" idx="0"/>
            <a:endCxn id="144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4" name="Arrow: Right 143">
            <a:extLst>
              <a:ext uri="{FF2B5EF4-FFF2-40B4-BE49-F238E27FC236}">
                <a16:creationId xmlns:a16="http://schemas.microsoft.com/office/drawing/2014/main" id="{804AD0FD-2A9B-47EC-AA9D-5D364BCE9CB3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93DD35ED-654C-4A25-BF26-0DE78E00E4DF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B4875F7F-31B2-41BF-8EB1-398FEF0E3673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6D43646-3889-44F2-81EE-5835E119AAA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4E8E7585-3983-4134-A5F4-53C5879E0333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CB3D4558-ECDD-42B2-BE51-B5BC89ED254F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1D45ADD0-8802-43D3-8268-ED375307581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7C06DBE-E555-4BB3-9970-F66F20B6354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B24F54BC-A473-4874-BA53-1AFCC52512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A7D2ED91-14C7-4A31-A7AF-7ACCC3BD38D3}"/>
              </a:ext>
            </a:extLst>
          </p:cNvPr>
          <p:cNvCxnSpPr>
            <a:cxnSpLocks/>
            <a:stCxn id="150" idx="0"/>
            <a:endCxn id="154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4" name="Arrow: Right 153">
            <a:extLst>
              <a:ext uri="{FF2B5EF4-FFF2-40B4-BE49-F238E27FC236}">
                <a16:creationId xmlns:a16="http://schemas.microsoft.com/office/drawing/2014/main" id="{DC56E499-4BC8-4A56-A7EB-BE315B78C749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65A0BA12-F792-4D47-A023-FFF1B0805E3A}"/>
              </a:ext>
            </a:extLst>
          </p:cNvPr>
          <p:cNvCxnSpPr>
            <a:cxnSpLocks/>
            <a:stCxn id="140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B822A741-2EA0-47B1-A1FD-B579129132AD}"/>
              </a:ext>
            </a:extLst>
          </p:cNvPr>
          <p:cNvCxnSpPr>
            <a:cxnSpLocks/>
            <a:stCxn id="150" idx="1"/>
            <a:endCxn id="136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34005A66-1A9F-4CD0-98B9-63A250DCF0B4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9979BEB4-93BF-4A5C-9DBF-73585DDBC491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852BFF31-51F0-4FC5-B1E5-77CABCE212B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46C87DA2-BF9F-4AF7-83BC-37F3DB4D0A2D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D593F519-C761-4237-BDB3-FEB82DA1A0ED}"/>
              </a:ext>
            </a:extLst>
          </p:cNvPr>
          <p:cNvCxnSpPr>
            <a:cxnSpLocks/>
            <a:stCxn id="150" idx="3"/>
            <a:endCxn id="158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01C34FAD-8D1C-4657-BC58-E9F43A0A8AA3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1CFB1D83-C886-4861-AC5C-AC2015876865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6" name="Isosceles Triangle 165">
              <a:extLst>
                <a:ext uri="{FF2B5EF4-FFF2-40B4-BE49-F238E27FC236}">
                  <a16:creationId xmlns:a16="http://schemas.microsoft.com/office/drawing/2014/main" id="{B92C9F91-F3DB-4F02-8B1B-30EE0F6E0D2E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A27A133E-F689-41C2-A205-1D3EF4A60840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127599" y="539477"/>
            <a:ext cx="3096337" cy="1285033"/>
          </a:xfrm>
          <a:prstGeom prst="wedgeRoundRectCallout">
            <a:avLst>
              <a:gd name="adj1" fmla="val 192861"/>
              <a:gd name="adj2" fmla="val 363934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 sends the Task to the server Model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B2ABB61-99B2-47C5-9775-27ABB1B8344C}"/>
              </a:ext>
            </a:extLst>
          </p:cNvPr>
          <p:cNvCxnSpPr>
            <a:cxnSpLocks/>
          </p:cNvCxnSpPr>
          <p:nvPr/>
        </p:nvCxnSpPr>
        <p:spPr>
          <a:xfrm>
            <a:off x="6325680" y="5512865"/>
            <a:ext cx="468243" cy="214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32C5E04E-F229-4763-A993-44A58D11FCC5}"/>
              </a:ext>
            </a:extLst>
          </p:cNvPr>
          <p:cNvCxnSpPr>
            <a:cxnSpLocks/>
          </p:cNvCxnSpPr>
          <p:nvPr/>
        </p:nvCxnSpPr>
        <p:spPr>
          <a:xfrm flipV="1">
            <a:off x="8467013" y="4934228"/>
            <a:ext cx="1252055" cy="6001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CDB7571E-F75D-4DA0-B49A-146E8A640307}"/>
              </a:ext>
            </a:extLst>
          </p:cNvPr>
          <p:cNvCxnSpPr>
            <a:cxnSpLocks/>
          </p:cNvCxnSpPr>
          <p:nvPr/>
        </p:nvCxnSpPr>
        <p:spPr>
          <a:xfrm>
            <a:off x="11576110" y="5037513"/>
            <a:ext cx="482587" cy="7863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1ABCC9A7-068F-4742-A4CD-D437F81D929A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AACC6BB0-D6CE-482E-BFF4-A9717248C032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D42815BF-E4F1-4233-A934-4E39ED4E2218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D63E0BD8-A0ED-43AF-B1D9-764F688C6030}"/>
              </a:ext>
            </a:extLst>
          </p:cNvPr>
          <p:cNvCxnSpPr>
            <a:cxnSpLocks/>
            <a:endCxn id="171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89717D30-1085-4D15-8196-7B978BAB9D0D}"/>
              </a:ext>
            </a:extLst>
          </p:cNvPr>
          <p:cNvCxnSpPr>
            <a:cxnSpLocks/>
            <a:endCxn id="171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5" name="Connector: Elbow 174">
            <a:extLst>
              <a:ext uri="{FF2B5EF4-FFF2-40B4-BE49-F238E27FC236}">
                <a16:creationId xmlns:a16="http://schemas.microsoft.com/office/drawing/2014/main" id="{EDBF57D2-72C9-420B-BF05-6568DAC685EE}"/>
              </a:ext>
            </a:extLst>
          </p:cNvPr>
          <p:cNvCxnSpPr>
            <a:endCxn id="171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857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ectangle: Rounded Corners 174">
            <a:extLst>
              <a:ext uri="{FF2B5EF4-FFF2-40B4-BE49-F238E27FC236}">
                <a16:creationId xmlns:a16="http://schemas.microsoft.com/office/drawing/2014/main" id="{7751990E-7932-4046-96C7-C3DE453B852F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9EE2CD98-17A4-464C-BC6A-009EE206DAA2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1898DD8C-BA00-44CA-9EB2-1D2EBC7747BE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2EFC27C4-C64E-4F67-9D96-53B277587C6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BBC8AA6E-5D46-4CFC-923A-776CFE8AC4EB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2AA099E5-A49D-4183-8359-B729555F596E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8F682A4C-7642-42EA-8FD7-B0BC75EA4DC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A5E95FC-D9C3-488E-BD96-3597BE37A6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25431FBB-477B-49F6-A792-E45D3A55A3A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2BEB78A7-A5CE-4980-98BB-07C548723D3F}"/>
              </a:ext>
            </a:extLst>
          </p:cNvPr>
          <p:cNvCxnSpPr>
            <a:cxnSpLocks/>
            <a:stCxn id="141" idx="0"/>
            <a:endCxn id="145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Arrow: Right 144">
            <a:extLst>
              <a:ext uri="{FF2B5EF4-FFF2-40B4-BE49-F238E27FC236}">
                <a16:creationId xmlns:a16="http://schemas.microsoft.com/office/drawing/2014/main" id="{403B8445-A877-4475-9F7D-30376F2B1F70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DB859435-96CF-44EF-B45F-9052B36BC73F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AD3A3394-2B54-4F6D-AAB9-90F18D78729C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628D804C-F623-491E-B6BA-2A6A922E949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81AD13DA-5751-444D-9ECA-FB1EAE732EC4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3C02E62C-7686-4E69-AA19-36363D9B1774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1B6948B1-FE9A-4643-B06B-BA7FB311E0C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A799ADD0-3B89-42D6-980C-9434C92DFA0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E5E59063-D312-4741-BE76-48FB3FEE7A60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06BFFA63-1F89-4096-A4A4-F30140B77B73}"/>
              </a:ext>
            </a:extLst>
          </p:cNvPr>
          <p:cNvCxnSpPr>
            <a:cxnSpLocks/>
            <a:stCxn id="151" idx="0"/>
            <a:endCxn id="155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5" name="Arrow: Right 154">
            <a:extLst>
              <a:ext uri="{FF2B5EF4-FFF2-40B4-BE49-F238E27FC236}">
                <a16:creationId xmlns:a16="http://schemas.microsoft.com/office/drawing/2014/main" id="{DB5BCEFF-6C2B-46CF-85E9-1417595CD7A9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5EE151D8-8775-445C-9404-66BAA4084A28}"/>
              </a:ext>
            </a:extLst>
          </p:cNvPr>
          <p:cNvCxnSpPr>
            <a:cxnSpLocks/>
            <a:stCxn id="141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EF9D3E47-5626-4F8C-BDBF-0F90FC4A9FAB}"/>
              </a:ext>
            </a:extLst>
          </p:cNvPr>
          <p:cNvCxnSpPr>
            <a:cxnSpLocks/>
            <a:stCxn id="151" idx="1"/>
            <a:endCxn id="137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606C94FF-991A-44D2-A639-A39C69D0E43D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750EDDE2-2786-49D8-863B-08B7CE9F5451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0004E487-EA41-49D0-BE0D-0C1CAC06134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55DF8F99-1477-4A95-8AFB-C2474422E6AE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B7E997FF-F13F-407D-8376-97998CF75DA4}"/>
              </a:ext>
            </a:extLst>
          </p:cNvPr>
          <p:cNvCxnSpPr>
            <a:cxnSpLocks/>
            <a:stCxn id="151" idx="3"/>
            <a:endCxn id="159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82D7E866-9AC5-4C93-A7F9-BF3C8BC49ECE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450541AE-6E12-4746-90CC-F5C5F8825334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79B67D28-7207-40F8-B5DA-21D3D147EDE6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Isosceles Triangle 167">
              <a:extLst>
                <a:ext uri="{FF2B5EF4-FFF2-40B4-BE49-F238E27FC236}">
                  <a16:creationId xmlns:a16="http://schemas.microsoft.com/office/drawing/2014/main" id="{C21C1A33-9A22-405E-804C-95467A5BE2FA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127599" y="539477"/>
            <a:ext cx="3096337" cy="1285033"/>
          </a:xfrm>
          <a:prstGeom prst="wedgeRoundRectCallout">
            <a:avLst>
              <a:gd name="adj1" fmla="val 129696"/>
              <a:gd name="adj2" fmla="val 232490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ServerModel</a:t>
            </a:r>
            <a:r>
              <a:rPr lang="en-US" dirty="0">
                <a:solidFill>
                  <a:schemeClr val="tx1"/>
                </a:solidFill>
              </a:rPr>
              <a:t> notifies </a:t>
            </a:r>
            <a:r>
              <a:rPr lang="en-US" dirty="0" err="1">
                <a:solidFill>
                  <a:schemeClr val="tx1"/>
                </a:solidFill>
              </a:rPr>
              <a:t>SocketHandlers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95F55B9E-A1BE-4F9B-AB42-2D33B55F9385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F0D5FC97-D22C-4836-BD24-FFCCD7B7F5E7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888B711F-466D-4BCD-827A-615208719263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2" name="Connector: Elbow 171">
            <a:extLst>
              <a:ext uri="{FF2B5EF4-FFF2-40B4-BE49-F238E27FC236}">
                <a16:creationId xmlns:a16="http://schemas.microsoft.com/office/drawing/2014/main" id="{4DBD4FAE-EE95-421A-83DF-9D7F40CD9B5F}"/>
              </a:ext>
            </a:extLst>
          </p:cNvPr>
          <p:cNvCxnSpPr>
            <a:cxnSpLocks/>
            <a:endCxn id="170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D34CAD66-BA66-4156-BCC1-0CA8BCA3D07C}"/>
              </a:ext>
            </a:extLst>
          </p:cNvPr>
          <p:cNvCxnSpPr>
            <a:cxnSpLocks/>
            <a:endCxn id="170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9CA3B06D-24C8-4A10-9A79-133F329582B1}"/>
              </a:ext>
            </a:extLst>
          </p:cNvPr>
          <p:cNvCxnSpPr>
            <a:endCxn id="170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22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ctangle: Rounded Corners 176">
            <a:extLst>
              <a:ext uri="{FF2B5EF4-FFF2-40B4-BE49-F238E27FC236}">
                <a16:creationId xmlns:a16="http://schemas.microsoft.com/office/drawing/2014/main" id="{FD96E12A-F973-4D6C-A6DA-3441339418A9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F7C08AEB-6AFF-4784-BE56-494691CD40D7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6434BECE-F1E5-420B-90C2-E237A8D4BB24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768AA972-ABD9-4BC8-B972-5B3ACC2E609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5FBDE504-F05C-4670-A7E3-B9580D06B282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FB9E4A36-8EF5-4717-8319-8BB11EFDBE5D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34F1C598-100A-45D1-AA06-3818B391D32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9006B44-10AB-429C-B587-D39A3853A5F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54B8A8F8-DA82-4385-8076-B8D1EAAC2AD8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7BA0A4D1-8BD4-4318-B5E4-A30F1F819386}"/>
              </a:ext>
            </a:extLst>
          </p:cNvPr>
          <p:cNvCxnSpPr>
            <a:cxnSpLocks/>
            <a:stCxn id="141" idx="0"/>
            <a:endCxn id="145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Arrow: Right 144">
            <a:extLst>
              <a:ext uri="{FF2B5EF4-FFF2-40B4-BE49-F238E27FC236}">
                <a16:creationId xmlns:a16="http://schemas.microsoft.com/office/drawing/2014/main" id="{6925FDDE-B532-46A2-8495-549A0BC0CD34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BC3D9AE3-B154-4234-9038-3E289DBB07CD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B0087E86-04EC-4B6C-A60D-DAA0EAD544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AA7A8AFC-64E5-40E4-9F5C-0C25919C8D1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B82E419C-CA14-4656-AB6C-E3155B6DEC2A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816CA742-D40A-4819-94F9-047BC623B582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DB542E15-4A56-4D72-8E44-7A7E33B57F0D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99CD01D-2866-4C6C-8313-283E896F6883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AB8CD5BB-5BE8-44CF-98A7-F94F8E61B169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E1459670-8A32-4885-BD48-B4C511D92AA1}"/>
              </a:ext>
            </a:extLst>
          </p:cNvPr>
          <p:cNvCxnSpPr>
            <a:cxnSpLocks/>
            <a:stCxn id="151" idx="0"/>
            <a:endCxn id="155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5" name="Arrow: Right 154">
            <a:extLst>
              <a:ext uri="{FF2B5EF4-FFF2-40B4-BE49-F238E27FC236}">
                <a16:creationId xmlns:a16="http://schemas.microsoft.com/office/drawing/2014/main" id="{0651CAE9-2FE5-4386-B557-DDCD2D692828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3E65BE77-A76D-4C71-ACC2-1F595EB6FFE6}"/>
              </a:ext>
            </a:extLst>
          </p:cNvPr>
          <p:cNvCxnSpPr>
            <a:cxnSpLocks/>
            <a:stCxn id="141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F400D247-1E16-49CC-B204-0862214C245A}"/>
              </a:ext>
            </a:extLst>
          </p:cNvPr>
          <p:cNvCxnSpPr>
            <a:cxnSpLocks/>
            <a:stCxn id="151" idx="1"/>
            <a:endCxn id="137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66CA5982-B401-4247-9800-89E61BD647BE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9F277F3F-24FD-443F-B0A3-1D347C69A116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B8D78FC0-A9EF-40E3-BDEE-D60F3A1F7F4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640B7350-ECBA-43DF-AAFD-DCD725B3998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584B914F-0E14-46F4-A067-661E8C362505}"/>
              </a:ext>
            </a:extLst>
          </p:cNvPr>
          <p:cNvCxnSpPr>
            <a:cxnSpLocks/>
            <a:stCxn id="151" idx="3"/>
            <a:endCxn id="159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CFBB0865-4955-4666-9D75-798466B796E7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7050DF25-86AF-43D8-BA76-D43BA4832296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325497BE-FDF0-44E4-B6CC-49F45F175845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Isosceles Triangle 167">
              <a:extLst>
                <a:ext uri="{FF2B5EF4-FFF2-40B4-BE49-F238E27FC236}">
                  <a16:creationId xmlns:a16="http://schemas.microsoft.com/office/drawing/2014/main" id="{180DAEBC-B4DF-4BB8-BC6B-C979A4E173AA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215372" y="2449557"/>
            <a:ext cx="3096337" cy="1285033"/>
          </a:xfrm>
          <a:prstGeom prst="wedgeRoundRectCallout">
            <a:avLst>
              <a:gd name="adj1" fmla="val 123715"/>
              <a:gd name="adj2" fmla="val 91075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SocketHandlers</a:t>
            </a:r>
            <a:r>
              <a:rPr lang="en-US" dirty="0">
                <a:solidFill>
                  <a:schemeClr val="tx1"/>
                </a:solidFill>
              </a:rPr>
              <a:t> sends the new Task to all connected clients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AC5D7C4B-75E2-4F3B-A93F-2EE5855056E0}"/>
              </a:ext>
            </a:extLst>
          </p:cNvPr>
          <p:cNvCxnSpPr>
            <a:cxnSpLocks/>
          </p:cNvCxnSpPr>
          <p:nvPr/>
        </p:nvCxnSpPr>
        <p:spPr>
          <a:xfrm flipH="1" flipV="1">
            <a:off x="9125677" y="2734516"/>
            <a:ext cx="696065" cy="15254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7AB7ADD-4D8A-4A2B-B2ED-44705E88BDEE}"/>
              </a:ext>
            </a:extLst>
          </p:cNvPr>
          <p:cNvCxnSpPr>
            <a:cxnSpLocks/>
          </p:cNvCxnSpPr>
          <p:nvPr/>
        </p:nvCxnSpPr>
        <p:spPr>
          <a:xfrm flipH="1">
            <a:off x="7316143" y="1934550"/>
            <a:ext cx="409123" cy="352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581D257C-E85A-4ABE-889D-DD95545F98C9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8D4FEEAD-4CD6-4FCB-A4CE-27C1A0313F3E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6EA41E64-4A43-4CC0-833D-BB8D823F6170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CB093CFF-C8D4-4171-8DD2-6DC30465A22F}"/>
              </a:ext>
            </a:extLst>
          </p:cNvPr>
          <p:cNvCxnSpPr>
            <a:cxnSpLocks/>
            <a:endCxn id="172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5" name="Connector: Elbow 174">
            <a:extLst>
              <a:ext uri="{FF2B5EF4-FFF2-40B4-BE49-F238E27FC236}">
                <a16:creationId xmlns:a16="http://schemas.microsoft.com/office/drawing/2014/main" id="{898163FB-4655-491E-8D91-48B1C4C58A2A}"/>
              </a:ext>
            </a:extLst>
          </p:cNvPr>
          <p:cNvCxnSpPr>
            <a:cxnSpLocks/>
            <a:endCxn id="172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6" name="Connector: Elbow 175">
            <a:extLst>
              <a:ext uri="{FF2B5EF4-FFF2-40B4-BE49-F238E27FC236}">
                <a16:creationId xmlns:a16="http://schemas.microsoft.com/office/drawing/2014/main" id="{9C802A71-780C-4A01-A5DA-76A0C96CB3F3}"/>
              </a:ext>
            </a:extLst>
          </p:cNvPr>
          <p:cNvCxnSpPr>
            <a:endCxn id="172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4561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Rectangle: Rounded Corners 181">
            <a:extLst>
              <a:ext uri="{FF2B5EF4-FFF2-40B4-BE49-F238E27FC236}">
                <a16:creationId xmlns:a16="http://schemas.microsoft.com/office/drawing/2014/main" id="{FA858299-797E-4E0F-8AE9-5BE4E6E94237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93AE6F30-97FB-46AF-AB44-796A80D0BFB4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9FB791D1-E70E-450E-A7F2-4C57AAC176B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684EDA0-156C-4C0A-A53F-56214867E66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1011DC28-E2A8-4069-9E29-43DE0AE4C9F9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B09877E3-3317-4CA7-AC15-78708C8BB04C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0C541E43-5C23-4F8A-8FB8-8F16A624FB01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63FB16D0-C11B-45C7-A1D1-A5FBE2E5DDC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D88E5E9F-03E5-4C7F-9C13-768AA60C28A7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CAC2C641-640E-4FAA-AC7E-0796A6BA0CAF}"/>
              </a:ext>
            </a:extLst>
          </p:cNvPr>
          <p:cNvCxnSpPr>
            <a:cxnSpLocks/>
            <a:stCxn id="141" idx="0"/>
            <a:endCxn id="145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Arrow: Right 144">
            <a:extLst>
              <a:ext uri="{FF2B5EF4-FFF2-40B4-BE49-F238E27FC236}">
                <a16:creationId xmlns:a16="http://schemas.microsoft.com/office/drawing/2014/main" id="{76DF1565-6003-4D58-A7BB-26A44A8320BF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1D7AA78-1305-4227-B0A1-2006D00A60FB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4892E882-EF1C-49C4-BE9D-78B1409A5C7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057655A-2460-4621-81E4-B029DD5D0340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04FD368B-178F-474E-AC30-CAE91815F4F2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1DD56B27-ACC2-465D-A01E-162D43146871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9166A92-FCAA-4346-BB24-A3176F032CC1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E0C97FCD-94EB-4096-84E4-393FA8C2BD6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2B5C0B8F-3ED1-47FB-A545-323D8E78987E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B6243727-CC1F-43FF-9A2B-FF6F775660E4}"/>
              </a:ext>
            </a:extLst>
          </p:cNvPr>
          <p:cNvCxnSpPr>
            <a:cxnSpLocks/>
            <a:stCxn id="151" idx="0"/>
            <a:endCxn id="155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5" name="Arrow: Right 154">
            <a:extLst>
              <a:ext uri="{FF2B5EF4-FFF2-40B4-BE49-F238E27FC236}">
                <a16:creationId xmlns:a16="http://schemas.microsoft.com/office/drawing/2014/main" id="{74E07553-1CC4-4327-920F-1479E787D1CC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2C471EDB-AF16-40FF-BDAD-DC2DEBD9E09F}"/>
              </a:ext>
            </a:extLst>
          </p:cNvPr>
          <p:cNvCxnSpPr>
            <a:cxnSpLocks/>
            <a:stCxn id="141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7AB3CD7A-3CB8-4C18-8855-58E13BC3528D}"/>
              </a:ext>
            </a:extLst>
          </p:cNvPr>
          <p:cNvCxnSpPr>
            <a:cxnSpLocks/>
            <a:stCxn id="151" idx="1"/>
            <a:endCxn id="137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7AF902C5-1366-4DA2-90FB-40D0FF58DC3A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1C7280F6-9127-4CFB-96C0-8DFA60176F0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68387429-C381-40ED-9F57-931A9272A6F5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F59C87C8-05A5-45ED-AF64-C6410A2D34CC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F5862A54-68BF-496D-B756-26AF09173E57}"/>
              </a:ext>
            </a:extLst>
          </p:cNvPr>
          <p:cNvCxnSpPr>
            <a:cxnSpLocks/>
            <a:stCxn id="151" idx="3"/>
            <a:endCxn id="159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90A80F18-8257-4353-97CB-590FDF1C920D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42F4C6FE-FE23-4D97-8E31-C08C0A04EC83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55D7FA3C-446B-4685-A58D-94C7E9993D31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Isosceles Triangle 167">
              <a:extLst>
                <a:ext uri="{FF2B5EF4-FFF2-40B4-BE49-F238E27FC236}">
                  <a16:creationId xmlns:a16="http://schemas.microsoft.com/office/drawing/2014/main" id="{2FB79A41-AF5D-4C46-9B29-8C61CA0D9F65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9" name="Speech Bubble: Rectangle with Corners Rounded 168">
            <a:extLst>
              <a:ext uri="{FF2B5EF4-FFF2-40B4-BE49-F238E27FC236}">
                <a16:creationId xmlns:a16="http://schemas.microsoft.com/office/drawing/2014/main" id="{8940C2AA-DDDF-41B6-A125-B577A1B7160E}"/>
              </a:ext>
            </a:extLst>
          </p:cNvPr>
          <p:cNvSpPr/>
          <p:nvPr/>
        </p:nvSpPr>
        <p:spPr>
          <a:xfrm>
            <a:off x="3479887" y="2823533"/>
            <a:ext cx="3096337" cy="815144"/>
          </a:xfrm>
          <a:prstGeom prst="wedgeRoundRectCallout">
            <a:avLst>
              <a:gd name="adj1" fmla="val 31357"/>
              <a:gd name="adj2" fmla="val -83976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 adds the new Task to the client-side Model</a:t>
            </a:r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E8AA2EA4-4C84-4795-A093-7D38D6E2AD23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540B402B-45FD-4DEF-B657-CB1E2A523F9A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400BA59A-0EB3-4F77-A29A-1A63C884BF66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383C4E5E-C8CF-4E46-B2EA-3210E788B7C2}"/>
              </a:ext>
            </a:extLst>
          </p:cNvPr>
          <p:cNvCxnSpPr>
            <a:cxnSpLocks/>
            <a:endCxn id="171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8A13E374-091A-424F-9E53-5121AEC294D6}"/>
              </a:ext>
            </a:extLst>
          </p:cNvPr>
          <p:cNvCxnSpPr>
            <a:cxnSpLocks/>
            <a:endCxn id="171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5" name="Connector: Elbow 174">
            <a:extLst>
              <a:ext uri="{FF2B5EF4-FFF2-40B4-BE49-F238E27FC236}">
                <a16:creationId xmlns:a16="http://schemas.microsoft.com/office/drawing/2014/main" id="{6A0F1196-F1B2-43E5-9057-AC4F73467FA8}"/>
              </a:ext>
            </a:extLst>
          </p:cNvPr>
          <p:cNvCxnSpPr>
            <a:endCxn id="171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639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Rectangle: Rounded Corners 175">
            <a:extLst>
              <a:ext uri="{FF2B5EF4-FFF2-40B4-BE49-F238E27FC236}">
                <a16:creationId xmlns:a16="http://schemas.microsoft.com/office/drawing/2014/main" id="{5643AE31-B499-4950-8ED3-E97DE3FAC560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86756F00-F07B-4D30-B92F-D0337827EE93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D2B31609-3539-4E37-8829-83497934004E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E34B9C52-750D-4877-92AC-841EA7401A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34F06888-C721-4557-80F3-20AE4A19159D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CAB0044A-9A08-440C-8F97-3BB3F6705EBC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2B72A3D7-66DE-4DCC-86B1-9A6360A77384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D9B94F7A-CACB-41CA-B930-8A1487C19D8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D42263B3-77EB-4CD1-90E9-0817DB8757D7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18361A55-980E-4104-8E73-CFED3625F014}"/>
              </a:ext>
            </a:extLst>
          </p:cNvPr>
          <p:cNvCxnSpPr>
            <a:cxnSpLocks/>
            <a:stCxn id="141" idx="0"/>
            <a:endCxn id="145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Arrow: Right 144">
            <a:extLst>
              <a:ext uri="{FF2B5EF4-FFF2-40B4-BE49-F238E27FC236}">
                <a16:creationId xmlns:a16="http://schemas.microsoft.com/office/drawing/2014/main" id="{1FF37616-4DD9-455F-87B5-3E3AB208971D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2A8B2C17-65BD-4132-BDC3-444B058A9932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4992EF8A-AD66-43EE-ACE5-9B882220EC8D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ADC7C1E3-D952-4A51-A3C8-292273D1D80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68549BF8-AD45-43AE-88E9-479E06083BE5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F2CC1511-4A72-42EC-B2EE-FC729C86BEA7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B9F2B61B-F00C-4B06-93AB-7661B6484C95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D6C8DD4C-4F40-4FAE-9047-615811C95F2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1FBD977-FEB9-4B45-9329-E1F789885359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F2236BF7-609F-4296-80E0-25048D97986E}"/>
              </a:ext>
            </a:extLst>
          </p:cNvPr>
          <p:cNvCxnSpPr>
            <a:cxnSpLocks/>
            <a:stCxn id="151" idx="0"/>
            <a:endCxn id="155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5" name="Arrow: Right 154">
            <a:extLst>
              <a:ext uri="{FF2B5EF4-FFF2-40B4-BE49-F238E27FC236}">
                <a16:creationId xmlns:a16="http://schemas.microsoft.com/office/drawing/2014/main" id="{290463DE-6C12-4F1D-83E8-829219617DEF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089848C6-E41E-41AB-AA35-83D2E95D002F}"/>
              </a:ext>
            </a:extLst>
          </p:cNvPr>
          <p:cNvCxnSpPr>
            <a:cxnSpLocks/>
            <a:stCxn id="141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4F4666CE-6972-404B-8C6E-F2A282B45423}"/>
              </a:ext>
            </a:extLst>
          </p:cNvPr>
          <p:cNvCxnSpPr>
            <a:cxnSpLocks/>
            <a:stCxn id="151" idx="1"/>
            <a:endCxn id="137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27EF59AA-07DA-4232-B309-C89CCEAEA401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1B308045-A5AC-4A1A-86FC-CD71E2D77F16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5349755F-C586-45C3-B751-477FD0306E67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A8ED16EF-2718-46D2-9DBB-5A704E1EC3CD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6AB3FF01-4D1D-4742-A62D-1A2795320473}"/>
              </a:ext>
            </a:extLst>
          </p:cNvPr>
          <p:cNvCxnSpPr>
            <a:cxnSpLocks/>
            <a:stCxn id="151" idx="3"/>
            <a:endCxn id="159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EC3A6D65-532D-4DE4-8805-CB5A5A5D8B3F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9F830D4C-42EC-40FF-BFD1-8F7C68C681CD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62D307F1-C850-4E6B-AD0A-480DB74138F0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Isosceles Triangle 167">
              <a:extLst>
                <a:ext uri="{FF2B5EF4-FFF2-40B4-BE49-F238E27FC236}">
                  <a16:creationId xmlns:a16="http://schemas.microsoft.com/office/drawing/2014/main" id="{A23F25C7-19CA-40EF-935F-63885A6A15C7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9" name="Speech Bubble: Rectangle with Corners Rounded 168">
            <a:extLst>
              <a:ext uri="{FF2B5EF4-FFF2-40B4-BE49-F238E27FC236}">
                <a16:creationId xmlns:a16="http://schemas.microsoft.com/office/drawing/2014/main" id="{B23AF864-1050-46CC-AF9A-F7FD2418A08B}"/>
              </a:ext>
            </a:extLst>
          </p:cNvPr>
          <p:cNvSpPr/>
          <p:nvPr/>
        </p:nvSpPr>
        <p:spPr>
          <a:xfrm>
            <a:off x="3824690" y="2933755"/>
            <a:ext cx="3096337" cy="617816"/>
          </a:xfrm>
          <a:prstGeom prst="wedgeRoundRectCallout">
            <a:avLst>
              <a:gd name="adj1" fmla="val -14234"/>
              <a:gd name="adj2" fmla="val -119451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 notifies about added Task</a:t>
            </a:r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77F9966F-648B-42C4-A6B6-08EAF83B620A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A550971B-ED8E-44D6-A6EB-F56DBF037BD7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8486A98C-9DFC-413B-B241-4E0755934ABB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74E25FE9-ED1A-46AC-BFBC-5774637D4BF6}"/>
              </a:ext>
            </a:extLst>
          </p:cNvPr>
          <p:cNvCxnSpPr>
            <a:cxnSpLocks/>
            <a:endCxn id="171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EBF6686F-82B2-4D47-9F69-2AA54C7AC949}"/>
              </a:ext>
            </a:extLst>
          </p:cNvPr>
          <p:cNvCxnSpPr>
            <a:cxnSpLocks/>
            <a:endCxn id="171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5" name="Connector: Elbow 174">
            <a:extLst>
              <a:ext uri="{FF2B5EF4-FFF2-40B4-BE49-F238E27FC236}">
                <a16:creationId xmlns:a16="http://schemas.microsoft.com/office/drawing/2014/main" id="{924D0EDC-530A-4F20-B652-E44ADBE13BCA}"/>
              </a:ext>
            </a:extLst>
          </p:cNvPr>
          <p:cNvCxnSpPr>
            <a:endCxn id="171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2295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63A0-EC86-4B3D-96C7-8A4EDA4EB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687" y="395461"/>
            <a:ext cx="2911381" cy="936105"/>
          </a:xfrm>
        </p:spPr>
        <p:txBody>
          <a:bodyPr/>
          <a:lstStyle/>
          <a:p>
            <a:r>
              <a:rPr lang="en-US" dirty="0"/>
              <a:t>Your SEP2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E72F803-908B-44D8-AEA1-6F5836754B83}"/>
              </a:ext>
            </a:extLst>
          </p:cNvPr>
          <p:cNvSpPr/>
          <p:nvPr/>
        </p:nvSpPr>
        <p:spPr>
          <a:xfrm>
            <a:off x="4055591" y="242459"/>
            <a:ext cx="5328592" cy="713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GUI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1F561D8-85CA-4E7E-8912-A9C9B4AB2727}"/>
              </a:ext>
            </a:extLst>
          </p:cNvPr>
          <p:cNvSpPr/>
          <p:nvPr/>
        </p:nvSpPr>
        <p:spPr>
          <a:xfrm>
            <a:off x="4252349" y="725950"/>
            <a:ext cx="4935076" cy="2298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VM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EFD3128-32A4-429A-A387-E786006A9702}"/>
              </a:ext>
            </a:extLst>
          </p:cNvPr>
          <p:cNvSpPr/>
          <p:nvPr/>
        </p:nvSpPr>
        <p:spPr>
          <a:xfrm>
            <a:off x="4055591" y="1293465"/>
            <a:ext cx="5328592" cy="65540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5C0E300-FB0C-437F-BF71-777787BA067D}"/>
              </a:ext>
            </a:extLst>
          </p:cNvPr>
          <p:cNvSpPr/>
          <p:nvPr/>
        </p:nvSpPr>
        <p:spPr>
          <a:xfrm>
            <a:off x="4055591" y="2276177"/>
            <a:ext cx="5328592" cy="65540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 Side Networking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15497B5-B46D-486E-B5E3-CFD1A8CD5BE4}"/>
              </a:ext>
            </a:extLst>
          </p:cNvPr>
          <p:cNvSpPr/>
          <p:nvPr/>
        </p:nvSpPr>
        <p:spPr>
          <a:xfrm>
            <a:off x="4055591" y="3340457"/>
            <a:ext cx="5328592" cy="65540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Server Side Networking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DDA346D-7659-49F3-8D90-E684F1902163}"/>
              </a:ext>
            </a:extLst>
          </p:cNvPr>
          <p:cNvSpPr/>
          <p:nvPr/>
        </p:nvSpPr>
        <p:spPr>
          <a:xfrm>
            <a:off x="4055591" y="4312303"/>
            <a:ext cx="5328592" cy="655404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D84AE36-FBD5-4438-837D-BB6ADF0EE577}"/>
              </a:ext>
            </a:extLst>
          </p:cNvPr>
          <p:cNvSpPr/>
          <p:nvPr/>
        </p:nvSpPr>
        <p:spPr>
          <a:xfrm>
            <a:off x="4055591" y="5276048"/>
            <a:ext cx="5328592" cy="655404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Database access</a:t>
            </a:r>
          </a:p>
        </p:txBody>
      </p:sp>
      <p:pic>
        <p:nvPicPr>
          <p:cNvPr id="1026" name="Picture 2" descr="Billedresultat for database icon">
            <a:extLst>
              <a:ext uri="{FF2B5EF4-FFF2-40B4-BE49-F238E27FC236}">
                <a16:creationId xmlns:a16="http://schemas.microsoft.com/office/drawing/2014/main" id="{162F7BD3-978D-4E16-81B5-8DEE11DD3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815" y="6035079"/>
            <a:ext cx="1512168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F38AD85-6410-42A1-A2F1-C8E9B4F56BC2}"/>
              </a:ext>
            </a:extLst>
          </p:cNvPr>
          <p:cNvSpPr/>
          <p:nvPr/>
        </p:nvSpPr>
        <p:spPr>
          <a:xfrm>
            <a:off x="4055591" y="1020076"/>
            <a:ext cx="5328592" cy="21414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330A021-D04D-4BD2-89DE-6D9906EA9422}"/>
              </a:ext>
            </a:extLst>
          </p:cNvPr>
          <p:cNvSpPr/>
          <p:nvPr/>
        </p:nvSpPr>
        <p:spPr>
          <a:xfrm>
            <a:off x="4055591" y="2000845"/>
            <a:ext cx="5328592" cy="21414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4D6C7C7-0417-4C01-AB84-0D34A2167A29}"/>
              </a:ext>
            </a:extLst>
          </p:cNvPr>
          <p:cNvSpPr/>
          <p:nvPr/>
        </p:nvSpPr>
        <p:spPr>
          <a:xfrm>
            <a:off x="4055591" y="4057051"/>
            <a:ext cx="5328592" cy="21414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0A4DEAB-64C3-4C77-BA8E-11722C80A451}"/>
              </a:ext>
            </a:extLst>
          </p:cNvPr>
          <p:cNvSpPr/>
          <p:nvPr/>
        </p:nvSpPr>
        <p:spPr>
          <a:xfrm>
            <a:off x="4036714" y="5010093"/>
            <a:ext cx="5328592" cy="21414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Interface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33E636-F25A-4B41-9F9F-0C752E491C7F}"/>
              </a:ext>
            </a:extLst>
          </p:cNvPr>
          <p:cNvGrpSpPr/>
          <p:nvPr/>
        </p:nvGrpSpPr>
        <p:grpSpPr>
          <a:xfrm rot="1410194">
            <a:off x="6634449" y="2984383"/>
            <a:ext cx="172162" cy="323142"/>
            <a:chOff x="7906798" y="1567390"/>
            <a:chExt cx="521259" cy="665861"/>
          </a:xfrm>
        </p:grpSpPr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6CE3F13A-76A2-4391-808D-7EA6E180F9A1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92AFBA1E-F600-4565-909A-E4F43E64AB4C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96A43B9-05C2-4DAC-A392-CA2DDD1CEE2B}"/>
              </a:ext>
            </a:extLst>
          </p:cNvPr>
          <p:cNvSpPr/>
          <p:nvPr/>
        </p:nvSpPr>
        <p:spPr>
          <a:xfrm>
            <a:off x="4252349" y="484281"/>
            <a:ext cx="4935076" cy="2298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7063A00-7F95-4433-BF27-A6056ED491B9}"/>
              </a:ext>
            </a:extLst>
          </p:cNvPr>
          <p:cNvSpPr/>
          <p:nvPr/>
        </p:nvSpPr>
        <p:spPr>
          <a:xfrm>
            <a:off x="4252349" y="242459"/>
            <a:ext cx="4935076" cy="2298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fxml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074" name="Picture 2" descr="Billedresultat for layered cake">
            <a:extLst>
              <a:ext uri="{FF2B5EF4-FFF2-40B4-BE49-F238E27FC236}">
                <a16:creationId xmlns:a16="http://schemas.microsoft.com/office/drawing/2014/main" id="{4470A70D-ECC8-47C7-B74E-9D1A253FA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5" y="4164122"/>
            <a:ext cx="3744837" cy="249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8E65F8-E0B2-48E6-882B-62D8953DC6B7}"/>
              </a:ext>
            </a:extLst>
          </p:cNvPr>
          <p:cNvSpPr txBox="1"/>
          <p:nvPr/>
        </p:nvSpPr>
        <p:spPr>
          <a:xfrm>
            <a:off x="575687" y="3952998"/>
            <a:ext cx="1147045" cy="20742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Why interfaces?</a:t>
            </a:r>
          </a:p>
        </p:txBody>
      </p:sp>
    </p:spTree>
    <p:extLst>
      <p:ext uri="{BB962C8B-B14F-4D97-AF65-F5344CB8AC3E}">
        <p14:creationId xmlns:p14="http://schemas.microsoft.com/office/powerpoint/2010/main" val="7236775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Rectangle: Rounded Corners 175">
            <a:extLst>
              <a:ext uri="{FF2B5EF4-FFF2-40B4-BE49-F238E27FC236}">
                <a16:creationId xmlns:a16="http://schemas.microsoft.com/office/drawing/2014/main" id="{EAB4AC14-FC71-405D-AB89-B16D9207DF11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A7EE8B05-B7F3-436B-8161-E24882439F0A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0D7036EF-9DDF-485D-8238-CA456E7B6C2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22A9F2B-C0A1-45F9-9A88-993AA7640FC5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CFFA3FEB-4422-4E30-8714-85B938843023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23D44776-9872-4C1A-81E4-635001FF1C1A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187F9EC0-761E-4D7F-AE88-6B7ED7C4117F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5117D95D-FB46-4BD3-A5C3-E574F7E6AD9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B1C9A57B-5182-4994-BEED-8CCF38C0B1EB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1C91655F-6A8B-473A-9419-052814F88DC9}"/>
              </a:ext>
            </a:extLst>
          </p:cNvPr>
          <p:cNvCxnSpPr>
            <a:cxnSpLocks/>
            <a:stCxn id="141" idx="0"/>
            <a:endCxn id="145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Arrow: Right 144">
            <a:extLst>
              <a:ext uri="{FF2B5EF4-FFF2-40B4-BE49-F238E27FC236}">
                <a16:creationId xmlns:a16="http://schemas.microsoft.com/office/drawing/2014/main" id="{10161EEE-2F20-45D0-9E36-41EC6311D101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502B71A8-F0F6-4D5C-82F8-EE7390C30506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8A02B8F5-0A9F-40D2-857E-4C369DA565DA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089F143B-C8AA-4278-9723-D6C7983780C4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C03B126C-45D0-4776-A6E5-D2BE9242045E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946586F3-8347-4C1D-AFC9-CA23FE6C56DE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AB06D8C-68C0-4ADE-BD80-6CAD78D73625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F403AB80-1B6A-4564-93E3-DAA926B30629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F78E0F60-75CA-4FCB-AC1C-EC3B979BDB64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ACDDFC8E-843E-4E9E-9EE5-BCC01E4457DE}"/>
              </a:ext>
            </a:extLst>
          </p:cNvPr>
          <p:cNvCxnSpPr>
            <a:cxnSpLocks/>
            <a:stCxn id="151" idx="0"/>
            <a:endCxn id="155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5" name="Arrow: Right 154">
            <a:extLst>
              <a:ext uri="{FF2B5EF4-FFF2-40B4-BE49-F238E27FC236}">
                <a16:creationId xmlns:a16="http://schemas.microsoft.com/office/drawing/2014/main" id="{C9032F9F-61BC-464A-95FA-1349677EEE60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15F8ABB5-73AE-4B83-8F1E-829C254DD69C}"/>
              </a:ext>
            </a:extLst>
          </p:cNvPr>
          <p:cNvCxnSpPr>
            <a:cxnSpLocks/>
            <a:stCxn id="141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EBA121D1-FBE2-4CC5-87D5-FE523FE65340}"/>
              </a:ext>
            </a:extLst>
          </p:cNvPr>
          <p:cNvCxnSpPr>
            <a:cxnSpLocks/>
            <a:stCxn id="151" idx="1"/>
            <a:endCxn id="137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9228FF2F-8369-4638-83B8-3ED2B42AA214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253EC0A4-CE29-4F22-92B5-525FE7E9879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F197D48A-81E0-4A84-AA69-BE80C43E0851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12ABC054-998E-4572-8F59-45465B8765F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A680F0C1-9ABC-4AAA-A2E7-518A8409A586}"/>
              </a:ext>
            </a:extLst>
          </p:cNvPr>
          <p:cNvCxnSpPr>
            <a:cxnSpLocks/>
            <a:stCxn id="151" idx="3"/>
            <a:endCxn id="159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5F850CE0-E9F3-4DF2-A877-2A1BE4747782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535177F0-B0B3-49BA-B064-DABE939B4FF7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352ED823-49F9-40E4-858B-B3EAAB6CEFE0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Isosceles Triangle 167">
              <a:extLst>
                <a:ext uri="{FF2B5EF4-FFF2-40B4-BE49-F238E27FC236}">
                  <a16:creationId xmlns:a16="http://schemas.microsoft.com/office/drawing/2014/main" id="{98B6747F-515C-416E-B7B7-2CE3B76DFD5D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3866930" y="2833124"/>
            <a:ext cx="3096337" cy="768319"/>
          </a:xfrm>
          <a:prstGeom prst="wedgeRoundRectCallout">
            <a:avLst>
              <a:gd name="adj1" fmla="val -65894"/>
              <a:gd name="adj2" fmla="val 32425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List View Model updates its data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0" name="Speech Bubble: Rectangle with Corners Rounded 169">
            <a:extLst>
              <a:ext uri="{FF2B5EF4-FFF2-40B4-BE49-F238E27FC236}">
                <a16:creationId xmlns:a16="http://schemas.microsoft.com/office/drawing/2014/main" id="{5FBB7253-5BC1-4B55-A1E7-F0662CB15C65}"/>
              </a:ext>
            </a:extLst>
          </p:cNvPr>
          <p:cNvSpPr/>
          <p:nvPr/>
        </p:nvSpPr>
        <p:spPr>
          <a:xfrm>
            <a:off x="3844935" y="2844479"/>
            <a:ext cx="3096337" cy="768319"/>
          </a:xfrm>
          <a:prstGeom prst="wedgeRoundRectCallout">
            <a:avLst>
              <a:gd name="adj1" fmla="val 2141"/>
              <a:gd name="adj2" fmla="val -393913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List View Model updates its data</a:t>
            </a: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EA304809-09EE-4203-A275-68118E1CCDF4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32F9C260-0D04-4C26-8F57-65A4EA5423C3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34F71C10-C23A-498F-937E-EC687BB74B21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A85E275B-08D2-4325-A77C-1C5AA5AEE401}"/>
              </a:ext>
            </a:extLst>
          </p:cNvPr>
          <p:cNvCxnSpPr>
            <a:cxnSpLocks/>
            <a:endCxn id="171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E68EF737-910E-40BC-BC58-291E0F3719C7}"/>
              </a:ext>
            </a:extLst>
          </p:cNvPr>
          <p:cNvCxnSpPr>
            <a:cxnSpLocks/>
            <a:endCxn id="171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5" name="Connector: Elbow 174">
            <a:extLst>
              <a:ext uri="{FF2B5EF4-FFF2-40B4-BE49-F238E27FC236}">
                <a16:creationId xmlns:a16="http://schemas.microsoft.com/office/drawing/2014/main" id="{384A381A-1D93-4196-8CCC-5CD1292696C0}"/>
              </a:ext>
            </a:extLst>
          </p:cNvPr>
          <p:cNvCxnSpPr>
            <a:endCxn id="171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509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ectangle: Rounded Corners 174">
            <a:extLst>
              <a:ext uri="{FF2B5EF4-FFF2-40B4-BE49-F238E27FC236}">
                <a16:creationId xmlns:a16="http://schemas.microsoft.com/office/drawing/2014/main" id="{46D53FF3-85F7-4A95-888C-51646AA51D4E}"/>
              </a:ext>
            </a:extLst>
          </p:cNvPr>
          <p:cNvSpPr/>
          <p:nvPr/>
        </p:nvSpPr>
        <p:spPr>
          <a:xfrm>
            <a:off x="3623543" y="17129"/>
            <a:ext cx="6295597" cy="2765990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C4335C5B-5BAA-467E-831A-977EAFD0B027}"/>
              </a:ext>
            </a:extLst>
          </p:cNvPr>
          <p:cNvGrpSpPr/>
          <p:nvPr/>
        </p:nvGrpSpPr>
        <p:grpSpPr>
          <a:xfrm>
            <a:off x="4038690" y="557137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FF7B1336-9156-4BA4-B406-48662640FDAA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5F1AE3A-4167-4173-9B80-DA7E1C24BA7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91F31B87-D1FA-41E0-8768-E6286E9B2BE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109115E9-442A-4656-B9C7-DEB611744497}"/>
              </a:ext>
            </a:extLst>
          </p:cNvPr>
          <p:cNvGrpSpPr/>
          <p:nvPr/>
        </p:nvGrpSpPr>
        <p:grpSpPr>
          <a:xfrm>
            <a:off x="4088342" y="1733687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7EF0BFD-36A2-4423-B084-C6609675D349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69B8B2E4-8A11-44EE-A7BA-2F8CD137740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949B9ABA-A221-4CB0-A2AD-F204D6504B0B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9695E4DB-5F74-4730-9C2A-6F1EF089A83D}"/>
              </a:ext>
            </a:extLst>
          </p:cNvPr>
          <p:cNvCxnSpPr>
            <a:cxnSpLocks/>
            <a:stCxn id="141" idx="0"/>
            <a:endCxn id="145" idx="1"/>
          </p:cNvCxnSpPr>
          <p:nvPr/>
        </p:nvCxnSpPr>
        <p:spPr>
          <a:xfrm flipH="1" flipV="1">
            <a:off x="4633707" y="1398070"/>
            <a:ext cx="59264" cy="33561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Arrow: Right 144">
            <a:extLst>
              <a:ext uri="{FF2B5EF4-FFF2-40B4-BE49-F238E27FC236}">
                <a16:creationId xmlns:a16="http://schemas.microsoft.com/office/drawing/2014/main" id="{FF97F7C4-E1FA-4478-B4F6-CD68619EE98B}"/>
              </a:ext>
            </a:extLst>
          </p:cNvPr>
          <p:cNvSpPr/>
          <p:nvPr/>
        </p:nvSpPr>
        <p:spPr>
          <a:xfrm rot="16200000">
            <a:off x="4520805" y="117035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E7956-D7F4-41C6-8EEB-611EDF928179}"/>
              </a:ext>
            </a:extLst>
          </p:cNvPr>
          <p:cNvGrpSpPr/>
          <p:nvPr/>
        </p:nvGrpSpPr>
        <p:grpSpPr>
          <a:xfrm>
            <a:off x="6036646" y="643042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89F8ED4-BD7B-43A5-BB87-EB514158DC55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870D5C33-5535-4B05-B424-94CE363AFAE2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799C8FAA-255D-4438-98D9-71149F246114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28DEFEAD-1286-45A3-9BB2-93234DF06C48}"/>
              </a:ext>
            </a:extLst>
          </p:cNvPr>
          <p:cNvGrpSpPr/>
          <p:nvPr/>
        </p:nvGrpSpPr>
        <p:grpSpPr>
          <a:xfrm>
            <a:off x="5933752" y="1832081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4E3D29F-72FD-420B-BFDA-5451C4795D4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9246A476-8243-48C3-B8F0-7F9DC89DE721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BE580527-2DA9-460D-BB53-2797795FB009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29AC4CB1-ADDF-4A29-AEFF-284E0AD12C80}"/>
              </a:ext>
            </a:extLst>
          </p:cNvPr>
          <p:cNvCxnSpPr>
            <a:cxnSpLocks/>
            <a:stCxn id="151" idx="0"/>
            <a:endCxn id="155" idx="1"/>
          </p:cNvCxnSpPr>
          <p:nvPr/>
        </p:nvCxnSpPr>
        <p:spPr>
          <a:xfrm flipH="1" flipV="1">
            <a:off x="6608932" y="1493438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5" name="Arrow: Right 154">
            <a:extLst>
              <a:ext uri="{FF2B5EF4-FFF2-40B4-BE49-F238E27FC236}">
                <a16:creationId xmlns:a16="http://schemas.microsoft.com/office/drawing/2014/main" id="{D00BE94B-4699-463D-9677-5313738A48E3}"/>
              </a:ext>
            </a:extLst>
          </p:cNvPr>
          <p:cNvSpPr/>
          <p:nvPr/>
        </p:nvSpPr>
        <p:spPr>
          <a:xfrm rot="16200000">
            <a:off x="6496030" y="12657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CAAD42F1-A74E-4C18-A979-D5B6D022777E}"/>
              </a:ext>
            </a:extLst>
          </p:cNvPr>
          <p:cNvCxnSpPr>
            <a:cxnSpLocks/>
            <a:stCxn id="141" idx="3"/>
          </p:cNvCxnSpPr>
          <p:nvPr/>
        </p:nvCxnSpPr>
        <p:spPr>
          <a:xfrm flipV="1">
            <a:off x="5297600" y="1215835"/>
            <a:ext cx="727912" cy="8423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F0A38B2-B3FE-4F5E-9BC8-E73279787F62}"/>
              </a:ext>
            </a:extLst>
          </p:cNvPr>
          <p:cNvCxnSpPr>
            <a:cxnSpLocks/>
            <a:stCxn id="151" idx="1"/>
            <a:endCxn id="137" idx="3"/>
          </p:cNvCxnSpPr>
          <p:nvPr/>
        </p:nvCxnSpPr>
        <p:spPr>
          <a:xfrm flipH="1" flipV="1">
            <a:off x="5247948" y="849566"/>
            <a:ext cx="685804" cy="13070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4786A6BD-FF4D-4C1E-86EA-52B4FBBB26F3}"/>
              </a:ext>
            </a:extLst>
          </p:cNvPr>
          <p:cNvGrpSpPr/>
          <p:nvPr/>
        </p:nvGrpSpPr>
        <p:grpSpPr>
          <a:xfrm>
            <a:off x="7807988" y="1834745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2D865EFA-7A1E-4DA4-8D1F-A8C753229123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1A565696-B394-4ED8-8C9A-F85C8550DEE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23D999AB-A971-44D4-8065-7EA0E2CEDFCA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0F0CBF1F-46D1-4CFB-935E-1C392D091282}"/>
              </a:ext>
            </a:extLst>
          </p:cNvPr>
          <p:cNvCxnSpPr>
            <a:cxnSpLocks/>
            <a:stCxn id="151" idx="3"/>
            <a:endCxn id="159" idx="1"/>
          </p:cNvCxnSpPr>
          <p:nvPr/>
        </p:nvCxnSpPr>
        <p:spPr>
          <a:xfrm>
            <a:off x="7292813" y="2156588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37902A59-0D21-4282-B480-9B4808CB4F58}"/>
              </a:ext>
            </a:extLst>
          </p:cNvPr>
          <p:cNvCxnSpPr>
            <a:cxnSpLocks/>
          </p:cNvCxnSpPr>
          <p:nvPr/>
        </p:nvCxnSpPr>
        <p:spPr>
          <a:xfrm flipH="1" flipV="1">
            <a:off x="8862610" y="2599235"/>
            <a:ext cx="856458" cy="1635191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4C8D210-45D1-4CE1-A9EA-31A893D15E54}"/>
              </a:ext>
            </a:extLst>
          </p:cNvPr>
          <p:cNvGrpSpPr/>
          <p:nvPr/>
        </p:nvGrpSpPr>
        <p:grpSpPr>
          <a:xfrm rot="1410194">
            <a:off x="8765541" y="3022550"/>
            <a:ext cx="380002" cy="688442"/>
            <a:chOff x="7906798" y="1567390"/>
            <a:chExt cx="521259" cy="665861"/>
          </a:xfrm>
        </p:grpSpPr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4EE6B146-92FA-4933-A2AA-5190C22FBC97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Isosceles Triangle 167">
              <a:extLst>
                <a:ext uri="{FF2B5EF4-FFF2-40B4-BE49-F238E27FC236}">
                  <a16:creationId xmlns:a16="http://schemas.microsoft.com/office/drawing/2014/main" id="{7AB6D4A9-53E6-49D6-9939-38DF152A32B7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0329461" y="378306"/>
            <a:ext cx="2720296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a new task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C7A7C7D3-9D9A-48CC-86C5-1E68A9883227}"/>
              </a:ext>
            </a:extLst>
          </p:cNvPr>
          <p:cNvSpPr/>
          <p:nvPr/>
        </p:nvSpPr>
        <p:spPr>
          <a:xfrm>
            <a:off x="4127396" y="2530050"/>
            <a:ext cx="3096337" cy="1285033"/>
          </a:xfrm>
          <a:prstGeom prst="wedgeRoundRectCallout">
            <a:avLst>
              <a:gd name="adj1" fmla="val -18782"/>
              <a:gd name="adj2" fmla="val 48665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 Task from one client-program is thus sent to all other connected client-programs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C2EB427C-409A-4256-ACFB-5B1BE850FDC8}"/>
              </a:ext>
            </a:extLst>
          </p:cNvPr>
          <p:cNvGrpSpPr/>
          <p:nvPr/>
        </p:nvGrpSpPr>
        <p:grpSpPr>
          <a:xfrm>
            <a:off x="10632081" y="2663282"/>
            <a:ext cx="1045158" cy="638265"/>
            <a:chOff x="8529661" y="2766640"/>
            <a:chExt cx="1045158" cy="638265"/>
          </a:xfrm>
        </p:grpSpPr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B068E294-6887-4802-8BE4-77288685994E}"/>
                </a:ext>
              </a:extLst>
            </p:cNvPr>
            <p:cNvSpPr/>
            <p:nvPr/>
          </p:nvSpPr>
          <p:spPr>
            <a:xfrm>
              <a:off x="8858161" y="2987749"/>
              <a:ext cx="456321" cy="4171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C7BA3C8E-7E1A-4B1A-BFE8-5A749219191C}"/>
                </a:ext>
              </a:extLst>
            </p:cNvPr>
            <p:cNvSpPr txBox="1"/>
            <p:nvPr/>
          </p:nvSpPr>
          <p:spPr>
            <a:xfrm>
              <a:off x="8529661" y="2766640"/>
              <a:ext cx="1045158" cy="20742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1600" spc="-100" dirty="0">
                  <a:latin typeface="Via Light Office" panose="02000503000000020004" pitchFamily="2" charset="0"/>
                </a:rPr>
                <a:t>&lt;&lt;Runnable&gt;&gt;</a:t>
              </a:r>
              <a:endPara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endParaRPr>
            </a:p>
          </p:txBody>
        </p:sp>
      </p:grpSp>
      <p:cxnSp>
        <p:nvCxnSpPr>
          <p:cNvPr id="172" name="Connector: Elbow 171">
            <a:extLst>
              <a:ext uri="{FF2B5EF4-FFF2-40B4-BE49-F238E27FC236}">
                <a16:creationId xmlns:a16="http://schemas.microsoft.com/office/drawing/2014/main" id="{37187CE3-8E86-4769-8D55-E19BB303A677}"/>
              </a:ext>
            </a:extLst>
          </p:cNvPr>
          <p:cNvCxnSpPr>
            <a:cxnSpLocks/>
            <a:endCxn id="170" idx="4"/>
          </p:cNvCxnSpPr>
          <p:nvPr/>
        </p:nvCxnSpPr>
        <p:spPr>
          <a:xfrm rot="5400000" flipH="1" flipV="1">
            <a:off x="8518635" y="2413381"/>
            <a:ext cx="1781940" cy="3558273"/>
          </a:xfrm>
          <a:prstGeom prst="bentConnector3">
            <a:avLst>
              <a:gd name="adj1" fmla="val 70668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F577B3F5-379F-4C24-8DEC-55397F99A484}"/>
              </a:ext>
            </a:extLst>
          </p:cNvPr>
          <p:cNvCxnSpPr>
            <a:cxnSpLocks/>
            <a:endCxn id="170" idx="4"/>
          </p:cNvCxnSpPr>
          <p:nvPr/>
        </p:nvCxnSpPr>
        <p:spPr>
          <a:xfrm rot="5400000" flipH="1" flipV="1">
            <a:off x="10382994" y="3539441"/>
            <a:ext cx="1043641" cy="567855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101DCC93-9300-4AB6-B1BE-A6BD94BB93EE}"/>
              </a:ext>
            </a:extLst>
          </p:cNvPr>
          <p:cNvCxnSpPr>
            <a:endCxn id="170" idx="4"/>
          </p:cNvCxnSpPr>
          <p:nvPr/>
        </p:nvCxnSpPr>
        <p:spPr>
          <a:xfrm>
            <a:off x="9481081" y="2159252"/>
            <a:ext cx="1707661" cy="1142295"/>
          </a:xfrm>
          <a:prstGeom prst="bentConnector4">
            <a:avLst>
              <a:gd name="adj1" fmla="val 43319"/>
              <a:gd name="adj2" fmla="val 120012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290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Billedresultat for guy with question mark">
            <a:extLst>
              <a:ext uri="{FF2B5EF4-FFF2-40B4-BE49-F238E27FC236}">
                <a16:creationId xmlns:a16="http://schemas.microsoft.com/office/drawing/2014/main" id="{9E68FA65-59E4-4A31-A273-8CADC8851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200" y="1239822"/>
            <a:ext cx="6773374" cy="5080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64085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6D616-95D2-4152-AFD2-CDCE927C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Who’s here ?</a:t>
            </a:r>
          </a:p>
        </p:txBody>
      </p:sp>
      <p:pic>
        <p:nvPicPr>
          <p:cNvPr id="9220" name="Picture 4" descr="Billedresultat for raised hands class room">
            <a:extLst>
              <a:ext uri="{FF2B5EF4-FFF2-40B4-BE49-F238E27FC236}">
                <a16:creationId xmlns:a16="http://schemas.microsoft.com/office/drawing/2014/main" id="{9C41A5FE-6F7E-40D1-9061-1C6E8E072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79488"/>
            <a:ext cx="13439775" cy="560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0588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2271774" y="327203"/>
            <a:ext cx="809517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A6AC337-14F5-4687-A06F-D2CDD9351861}"/>
              </a:ext>
            </a:extLst>
          </p:cNvPr>
          <p:cNvSpPr/>
          <p:nvPr/>
        </p:nvSpPr>
        <p:spPr>
          <a:xfrm>
            <a:off x="4656966" y="2699717"/>
            <a:ext cx="7032638" cy="41755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40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2271774" y="327203"/>
            <a:ext cx="809517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3E43647-E7CB-4D3B-B6D1-279D50401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074" y="347085"/>
            <a:ext cx="9306798" cy="3605703"/>
          </a:xfrm>
          <a:prstGeom prst="rect">
            <a:avLst/>
          </a:prstGeom>
          <a:ln w="76200">
            <a:noFill/>
          </a:ln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6756219">
            <a:off x="2518454" y="4892312"/>
            <a:ext cx="2458274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7542EC4-32B4-4051-A430-2DE5D11539E6}"/>
              </a:ext>
            </a:extLst>
          </p:cNvPr>
          <p:cNvCxnSpPr/>
          <p:nvPr/>
        </p:nvCxnSpPr>
        <p:spPr>
          <a:xfrm flipV="1">
            <a:off x="4631655" y="3616863"/>
            <a:ext cx="2736304" cy="189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2E729D22-407E-421B-847B-EDCAAF07D1B6}"/>
              </a:ext>
            </a:extLst>
          </p:cNvPr>
          <p:cNvSpPr/>
          <p:nvPr/>
        </p:nvSpPr>
        <p:spPr>
          <a:xfrm>
            <a:off x="3850444" y="207472"/>
            <a:ext cx="9157427" cy="3710788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9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236238D-0036-436B-85AF-C0B12E9369AC}"/>
              </a:ext>
            </a:extLst>
          </p:cNvPr>
          <p:cNvSpPr txBox="1"/>
          <p:nvPr/>
        </p:nvSpPr>
        <p:spPr>
          <a:xfrm>
            <a:off x="12271774" y="327203"/>
            <a:ext cx="809517" cy="357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28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19916112">
            <a:off x="3820641" y="4277368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F2F6C0-8C12-4A4B-A06C-A7ECB74B5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726" y="281619"/>
            <a:ext cx="8678060" cy="3498771"/>
          </a:xfrm>
          <a:prstGeom prst="rect">
            <a:avLst/>
          </a:prstGeom>
          <a:ln w="76200">
            <a:noFill/>
          </a:ln>
        </p:spPr>
      </p:pic>
      <p:sp>
        <p:nvSpPr>
          <p:cNvPr id="136" name="Rectangle 135">
            <a:extLst>
              <a:ext uri="{FF2B5EF4-FFF2-40B4-BE49-F238E27FC236}">
                <a16:creationId xmlns:a16="http://schemas.microsoft.com/office/drawing/2014/main" id="{7DD2F705-E0F4-4701-9B9C-F868B72AC1B6}"/>
              </a:ext>
            </a:extLst>
          </p:cNvPr>
          <p:cNvSpPr/>
          <p:nvPr/>
        </p:nvSpPr>
        <p:spPr>
          <a:xfrm>
            <a:off x="3603682" y="0"/>
            <a:ext cx="8668091" cy="3780389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37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18C8027A-9174-4DE3-A91E-B7DEB0739E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8599" y="-26048"/>
            <a:ext cx="8132354" cy="827919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SocketClient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implements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TaskListModel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ClientSocketHandler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SocketClient (TaskListModel _model)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_model;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.setClient(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Socket socket =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Socket(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"localhost"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2910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ClientSocketHandler(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ObjectOutputStream(socket.getOutputStream()),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ObjectInputStream(socket.getInputStream()),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Thread t =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Thread(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t.start();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e.printStackTrace();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addToClientModel(Task task)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.addTask(task);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removeFromClientModel(Task task)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.removeTask(task);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addTask(Task task)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.sendToServer(Request.TYPE.</a:t>
            </a:r>
            <a:r>
              <a:rPr kumimoji="0" lang="da-DK" altLang="da-DK" sz="14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task);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removeTask(Task task)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.sendToServer(Request.TYPE.</a:t>
            </a:r>
            <a:r>
              <a:rPr kumimoji="0" lang="da-DK" altLang="da-DK" sz="14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task);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382625"/>
            <a:ext cx="10407464" cy="43576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16200000">
            <a:off x="5320845" y="6071327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49FF6D-3859-41B6-B14F-7CEBF067555F}"/>
              </a:ext>
            </a:extLst>
          </p:cNvPr>
          <p:cNvSpPr/>
          <p:nvPr/>
        </p:nvSpPr>
        <p:spPr>
          <a:xfrm>
            <a:off x="3603683" y="1"/>
            <a:ext cx="8318056" cy="3607440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77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">
            <a:extLst>
              <a:ext uri="{FF2B5EF4-FFF2-40B4-BE49-F238E27FC236}">
                <a16:creationId xmlns:a16="http://schemas.microsoft.com/office/drawing/2014/main" id="{D469269F-5C8E-4863-8F03-6D1C93D52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8599" y="-4285059"/>
            <a:ext cx="8132354" cy="827919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SocketClient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implements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TaskListModel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ClientSocketHandler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SocketClient (TaskListModel _model)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_model;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.setClient(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Socket socket =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Socket(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"localhost"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2910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ClientSocketHandler(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ObjectOutputStream(socket.getOutputStream()),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ObjectInputStream(socket.getInputStream()),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Thread t =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Thread(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t.start();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e.printStackTrace();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addToClientModel(Task task)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.addTask(task);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removeFromClientModel(Task task)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.removeTask(task);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addTask(Task task)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.sendToServer(Request.TYPE.</a:t>
            </a:r>
            <a:r>
              <a:rPr kumimoji="0" lang="da-DK" altLang="da-DK" sz="14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task);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removeTask(Task task) {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socketHandler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.sendToServer(Request.TYPE.</a:t>
            </a:r>
            <a:r>
              <a:rPr kumimoji="0" lang="da-DK" altLang="da-DK" sz="14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task);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891783"/>
            <a:ext cx="10407464" cy="3848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10845321" y="3152531"/>
            <a:ext cx="1808187" cy="584857"/>
            <a:chOff x="8750988" y="1979637"/>
            <a:chExt cx="1448491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8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7" y="3987655"/>
            <a:ext cx="934346" cy="35753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1442331" y="375993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16200000">
            <a:off x="5320845" y="6071327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64454418-6DBD-4FBA-BAC9-960B91C7E465}"/>
              </a:ext>
            </a:extLst>
          </p:cNvPr>
          <p:cNvSpPr/>
          <p:nvPr/>
        </p:nvSpPr>
        <p:spPr>
          <a:xfrm>
            <a:off x="3827970" y="0"/>
            <a:ext cx="8318056" cy="3939173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945E9C20-0A15-4F59-A678-FA40BCBCFB5A}"/>
              </a:ext>
            </a:extLst>
          </p:cNvPr>
          <p:cNvSpPr/>
          <p:nvPr/>
        </p:nvSpPr>
        <p:spPr>
          <a:xfrm>
            <a:off x="9200339" y="33365"/>
            <a:ext cx="255852" cy="1587181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A54C02-4970-4796-9997-6D7B492E15E8}"/>
              </a:ext>
            </a:extLst>
          </p:cNvPr>
          <p:cNvSpPr txBox="1"/>
          <p:nvPr/>
        </p:nvSpPr>
        <p:spPr>
          <a:xfrm>
            <a:off x="9529240" y="730397"/>
            <a:ext cx="2296975" cy="20742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Called from </a:t>
            </a:r>
            <a:r>
              <a:rPr lang="en-US" sz="1600" kern="1200" spc="-100" baseline="0" dirty="0" err="1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ClientSocketHandler</a:t>
            </a:r>
            <a:endParaRPr lang="en-US" sz="1600" kern="1200" spc="-100" baseline="0" dirty="0">
              <a:solidFill>
                <a:schemeClr val="tx1"/>
              </a:solidFill>
              <a:latin typeface="Via Light Office" panose="02000503000000020004" pitchFamily="2" charset="0"/>
              <a:ea typeface="+mn-ea"/>
              <a:cs typeface="+mn-cs"/>
            </a:endParaRPr>
          </a:p>
        </p:txBody>
      </p:sp>
      <p:sp>
        <p:nvSpPr>
          <p:cNvPr id="138" name="Right Brace 137">
            <a:extLst>
              <a:ext uri="{FF2B5EF4-FFF2-40B4-BE49-F238E27FC236}">
                <a16:creationId xmlns:a16="http://schemas.microsoft.com/office/drawing/2014/main" id="{6311331F-9AF2-4006-B4AC-ABD8E8A9CF92}"/>
              </a:ext>
            </a:extLst>
          </p:cNvPr>
          <p:cNvSpPr/>
          <p:nvPr/>
        </p:nvSpPr>
        <p:spPr>
          <a:xfrm>
            <a:off x="10348826" y="1976413"/>
            <a:ext cx="255852" cy="1587181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96DAAE2-A56C-4DC3-B762-A9DF1B3382A3}"/>
              </a:ext>
            </a:extLst>
          </p:cNvPr>
          <p:cNvSpPr txBox="1"/>
          <p:nvPr/>
        </p:nvSpPr>
        <p:spPr>
          <a:xfrm>
            <a:off x="10677727" y="2673445"/>
            <a:ext cx="1328762" cy="20742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Called from Model</a:t>
            </a:r>
          </a:p>
        </p:txBody>
      </p:sp>
    </p:spTree>
    <p:extLst>
      <p:ext uri="{BB962C8B-B14F-4D97-AF65-F5344CB8AC3E}">
        <p14:creationId xmlns:p14="http://schemas.microsoft.com/office/powerpoint/2010/main" val="3661008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38" grpId="0" animBg="1"/>
      <p:bldP spid="13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51E335B4-4DBC-4795-9492-D87D8633F4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2416" y="33365"/>
            <a:ext cx="8207696" cy="92025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ClientSocketHandler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implements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Runnable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ObjectOutputStream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ObjectInputStream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SocketClient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ClientSocketHandler(ObjectOutputStream outToServer,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ObjectInputStream inFromServer, SocketClient _client)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_client;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outToServer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outToServer;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inFromServer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inFromServer;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Request req = (Request)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.readObject();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.addToClientModel(req.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.removeFromClientModel(req.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| ClassNotFoundException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sendToServer(Request.TYPE type, Task task)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.writeObject(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Request(type, task));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891783"/>
            <a:ext cx="10407464" cy="3848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16200000">
            <a:off x="7072817" y="6199099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8D16A127-F371-40AD-AF03-80472170063C}"/>
              </a:ext>
            </a:extLst>
          </p:cNvPr>
          <p:cNvSpPr/>
          <p:nvPr/>
        </p:nvSpPr>
        <p:spPr>
          <a:xfrm>
            <a:off x="3603683" y="1"/>
            <a:ext cx="8318056" cy="3607440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46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>
            <a:extLst>
              <a:ext uri="{FF2B5EF4-FFF2-40B4-BE49-F238E27FC236}">
                <a16:creationId xmlns:a16="http://schemas.microsoft.com/office/drawing/2014/main" id="{86256DDE-9D47-44C5-BC7E-CAE2427DDBB0}"/>
              </a:ext>
            </a:extLst>
          </p:cNvPr>
          <p:cNvSpPr/>
          <p:nvPr/>
        </p:nvSpPr>
        <p:spPr>
          <a:xfrm>
            <a:off x="2255391" y="609185"/>
            <a:ext cx="3024336" cy="2160240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MVVM</a:t>
            </a: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8E0E0169-D64F-4D0F-ACC3-BD6F78CE2125}"/>
              </a:ext>
            </a:extLst>
          </p:cNvPr>
          <p:cNvSpPr/>
          <p:nvPr/>
        </p:nvSpPr>
        <p:spPr>
          <a:xfrm>
            <a:off x="2255391" y="609185"/>
            <a:ext cx="3024336" cy="2160240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Networking</a:t>
            </a:r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30BEA3FB-4E46-4490-BF42-3C3F0D6329C6}"/>
              </a:ext>
            </a:extLst>
          </p:cNvPr>
          <p:cNvSpPr/>
          <p:nvPr/>
        </p:nvSpPr>
        <p:spPr>
          <a:xfrm>
            <a:off x="2255391" y="611485"/>
            <a:ext cx="3024336" cy="2160240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25AA00-D70C-4125-A37F-5865AC58B2BC}"/>
              </a:ext>
            </a:extLst>
          </p:cNvPr>
          <p:cNvSpPr/>
          <p:nvPr/>
        </p:nvSpPr>
        <p:spPr>
          <a:xfrm>
            <a:off x="2255391" y="4211885"/>
            <a:ext cx="3024336" cy="2160240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Server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DAB6F2-23E7-438A-BBB9-B08667398F71}"/>
              </a:ext>
            </a:extLst>
          </p:cNvPr>
          <p:cNvCxnSpPr>
            <a:stCxn id="4" idx="1"/>
            <a:endCxn id="5" idx="3"/>
          </p:cNvCxnSpPr>
          <p:nvPr/>
        </p:nvCxnSpPr>
        <p:spPr>
          <a:xfrm>
            <a:off x="3767559" y="2769425"/>
            <a:ext cx="0" cy="15659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BC1EC46F-61E8-4A4B-BE59-F88F2B5DC62F}"/>
              </a:ext>
            </a:extLst>
          </p:cNvPr>
          <p:cNvSpPr/>
          <p:nvPr/>
        </p:nvSpPr>
        <p:spPr>
          <a:xfrm>
            <a:off x="6575871" y="2411685"/>
            <a:ext cx="3312364" cy="1800200"/>
          </a:xfrm>
          <a:prstGeom prst="wedgeRoundRectCallout">
            <a:avLst>
              <a:gd name="adj1" fmla="val -105801"/>
              <a:gd name="adj2" fmla="val 20281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For now, we’ll use Sockets, later we’ll use RMI</a:t>
            </a:r>
          </a:p>
        </p:txBody>
      </p:sp>
    </p:spTree>
    <p:extLst>
      <p:ext uri="{BB962C8B-B14F-4D97-AF65-F5344CB8AC3E}">
        <p14:creationId xmlns:p14="http://schemas.microsoft.com/office/powerpoint/2010/main" val="32704958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51E335B4-4DBC-4795-9492-D87D8633F4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2416" y="-3276947"/>
            <a:ext cx="8207696" cy="92025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ClientSocketHandler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implements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Runnable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ObjectOutputStream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ObjectInputStream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SocketClient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ClientSocketHandler(ObjectOutputStream outToServer,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ObjectInputStream inFromServer, SocketClient _client)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_client;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outToServer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outToServer;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inFromServer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inFromServer;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Request req = (Request)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.readObject();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.addToClientModel(req.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.removeFromClientModel(req.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| ClassNotFoundException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sendToServer(Request.TYPE type, Task task)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.writeObject(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Request(type, task));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891783"/>
            <a:ext cx="10407464" cy="3848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16200000">
            <a:off x="7072817" y="6199099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8D16A127-F371-40AD-AF03-80472170063C}"/>
              </a:ext>
            </a:extLst>
          </p:cNvPr>
          <p:cNvSpPr/>
          <p:nvPr/>
        </p:nvSpPr>
        <p:spPr>
          <a:xfrm>
            <a:off x="3603683" y="1"/>
            <a:ext cx="8318056" cy="3607440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20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51E335B4-4DBC-4795-9492-D87D8633F4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2416" y="-6517307"/>
            <a:ext cx="8207696" cy="92025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ClientSocketHandler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implements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Runnable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ObjectOutputStream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ObjectInputStream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SocketClient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ClientSocketHandler(ObjectOutputStream outToServer,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ObjectInputStream inFromServer, SocketClient _client)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_client;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outToServer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outToServer;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inFromServer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inFromServer;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Request req = (Request)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.readObject();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.addToClientModel(req.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.removeFromClientModel(req.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| ClassNotFoundException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sendToServer(Request.TYPE type, Task task)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outToServer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.writeObject(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Request(type, task));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891783"/>
            <a:ext cx="10407464" cy="3848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16200000">
            <a:off x="7072817" y="6199099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8D16A127-F371-40AD-AF03-80472170063C}"/>
              </a:ext>
            </a:extLst>
          </p:cNvPr>
          <p:cNvSpPr/>
          <p:nvPr/>
        </p:nvSpPr>
        <p:spPr>
          <a:xfrm>
            <a:off x="3603683" y="1"/>
            <a:ext cx="8318056" cy="3607440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827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BC1D68E6-D3F3-4B6F-ADED-2B98D4EAE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4242" y="123000"/>
            <a:ext cx="10182596" cy="1166473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altLang="da-DK" sz="1600" b="0" i="0" u="none" strike="noStrike" cap="none" normalizeH="0" baseline="0" dirty="0">
              <a:ln>
                <a:noFill/>
              </a:ln>
              <a:solidFill>
                <a:srgbClr val="808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914400" eaLnBrk="0" hangingPunct="0"/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ServerSocketHandler(Socket socket, ServerModel model) {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socket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socket;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model;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outToClient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ObjectOutputStream(socket.getOutputStream());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inFromClient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ObjectInputStream(socket.getInputStream());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model.addListener(</a:t>
            </a:r>
            <a:r>
              <a:rPr lang="da-DK" altLang="da-DK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"TaskAdded</a:t>
            </a:r>
            <a:r>
              <a:rPr lang="da-DK" altLang="da-DK" sz="1600" b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a-DK" altLang="da-DK" sz="16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altLang="da-DK" sz="1600" b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evt -&gt; addTask(evt)</a:t>
            </a:r>
            <a:r>
              <a:rPr lang="da-DK" altLang="da-DK" sz="16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model.addListener(</a:t>
            </a:r>
            <a:r>
              <a:rPr lang="da-DK" altLang="da-DK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"TaskRemoved"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::removeTask);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a-DK" altLang="da-DK" sz="36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a-DK" altLang="da-DK" sz="1600" dirty="0">
              <a:solidFill>
                <a:srgbClr val="808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Request req = (Request)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.readObject();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.addTask(req.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if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.taskRemoved(req.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| ClassNotFoundException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addTask(PropertyChangeEvent evt)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Request req 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(Task) evt.getNewValue());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.writeObject(req);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removeTask(PropertyChangeEvent evt)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Request req 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(Task) evt.getNewValue());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.writeObject(req);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626399"/>
            <a:ext cx="10407464" cy="41138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10800000">
            <a:off x="11693880" y="4481554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2AA4ABF-E3B2-4D95-AAEC-A6B75D902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altLang="da-DK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E86FFE5C-DC34-4175-B0D5-25BA47D70BD3}"/>
              </a:ext>
            </a:extLst>
          </p:cNvPr>
          <p:cNvSpPr/>
          <p:nvPr/>
        </p:nvSpPr>
        <p:spPr>
          <a:xfrm>
            <a:off x="3263836" y="1"/>
            <a:ext cx="8822731" cy="3428604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D03FA695-25E9-490A-BB8D-5CD1130EBCFA}"/>
              </a:ext>
            </a:extLst>
          </p:cNvPr>
          <p:cNvSpPr/>
          <p:nvPr/>
        </p:nvSpPr>
        <p:spPr>
          <a:xfrm rot="20005568">
            <a:off x="10054252" y="2300528"/>
            <a:ext cx="512026" cy="718789"/>
          </a:xfrm>
          <a:prstGeom prst="righ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CB2188-0806-4F31-A2CC-66041FE3CABE}"/>
              </a:ext>
            </a:extLst>
          </p:cNvPr>
          <p:cNvSpPr txBox="1"/>
          <p:nvPr/>
        </p:nvSpPr>
        <p:spPr>
          <a:xfrm>
            <a:off x="10369462" y="2279591"/>
            <a:ext cx="1564403" cy="20742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VIA Type Office" panose="02000503000000020004" pitchFamily="2" charset="0"/>
              <a:buNone/>
            </a:pPr>
            <a:r>
              <a:rPr lang="en-US" sz="1600" kern="1200" spc="-100" baseline="0" dirty="0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Listen to </a:t>
            </a:r>
            <a:r>
              <a:rPr lang="en-US" sz="1600" kern="1200" spc="-100" baseline="0" dirty="0" err="1">
                <a:solidFill>
                  <a:schemeClr val="tx1"/>
                </a:solidFill>
                <a:latin typeface="Via Light Office" panose="02000503000000020004" pitchFamily="2" charset="0"/>
                <a:ea typeface="+mn-ea"/>
                <a:cs typeface="+mn-cs"/>
              </a:rPr>
              <a:t>ServerModel</a:t>
            </a:r>
            <a:endParaRPr lang="en-US" sz="1600" kern="1200" spc="-100" baseline="0" dirty="0">
              <a:solidFill>
                <a:schemeClr val="tx1"/>
              </a:solidFill>
              <a:latin typeface="Via Light Office" panose="02000503000000020004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7671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BC1D68E6-D3F3-4B6F-ADED-2B98D4EAE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8051" y="-3564979"/>
            <a:ext cx="10182596" cy="116647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altLang="da-DK" sz="1600" b="0" i="0" u="none" strike="noStrike" cap="none" normalizeH="0" baseline="0" dirty="0">
              <a:ln>
                <a:noFill/>
              </a:ln>
              <a:solidFill>
                <a:srgbClr val="808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914400" eaLnBrk="0" hangingPunct="0"/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ServerSocketHandler(Socket socket, ServerModel model) {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socket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socket;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model;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outToClient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ObjectOutputStream(socket.getOutputStream());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inFromClient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ObjectInputStream(socket.getInputStream());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model.addListener(</a:t>
            </a:r>
            <a:r>
              <a:rPr lang="da-DK" altLang="da-DK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"TaskAdded"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::addTask);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model.addListener(</a:t>
            </a:r>
            <a:r>
              <a:rPr lang="da-DK" altLang="da-DK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"TaskRemoved"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::removeTask);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a-DK" altLang="da-DK" sz="36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a-DK" altLang="da-DK" sz="1600" dirty="0">
              <a:solidFill>
                <a:srgbClr val="808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Request req = (Request)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.readObject();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.addTask(req.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if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.taskRemoved(req.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| ClassNotFoundException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addTask(PropertyChangeEvent evt)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Request req 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(Task) evt.getNewValue());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.writeObject(req);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removeTask(PropertyChangeEvent evt)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Request req 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(Task) evt.getNewValue());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.writeObject(req);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779837"/>
            <a:ext cx="10407464" cy="39604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10800000">
            <a:off x="11693880" y="4481554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2AA4ABF-E3B2-4D95-AAEC-A6B75D902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altLang="da-DK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E74E88C0-019E-490A-A140-7567CEB2AA0F}"/>
              </a:ext>
            </a:extLst>
          </p:cNvPr>
          <p:cNvSpPr/>
          <p:nvPr/>
        </p:nvSpPr>
        <p:spPr>
          <a:xfrm>
            <a:off x="3263836" y="1"/>
            <a:ext cx="8822731" cy="3645980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375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BC1D68E6-D3F3-4B6F-ADED-2B98D4EAE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8051" y="-7453411"/>
            <a:ext cx="10182596" cy="116647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altLang="da-DK" sz="1600" b="0" i="0" u="none" strike="noStrike" cap="none" normalizeH="0" baseline="0" dirty="0">
              <a:ln>
                <a:noFill/>
              </a:ln>
              <a:solidFill>
                <a:srgbClr val="808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914400" eaLnBrk="0" hangingPunct="0"/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ServerSocketHandler(Socket socket, ServerModel model) {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socket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socket;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model;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outToClient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ObjectOutputStream(socket.getOutputStream());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a-DK" altLang="da-DK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inFromClient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ObjectInputStream(socket.getInputStream());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model.addListener(</a:t>
            </a:r>
            <a:r>
              <a:rPr lang="da-DK" altLang="da-DK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"TaskAdded"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::addTask);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model.addListener(</a:t>
            </a:r>
            <a:r>
              <a:rPr lang="da-DK" altLang="da-DK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"TaskRemoved"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altLang="da-DK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::removeTask);</a:t>
            </a:r>
            <a:b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altLang="da-DK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a-DK" altLang="da-DK" sz="36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a-DK" altLang="da-DK" sz="1600" dirty="0">
              <a:solidFill>
                <a:srgbClr val="808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Request req = (Request)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inFromClient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.readObject();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.addTask(req.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if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model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.taskRemoved(req.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| ClassNotFoundException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addTask(PropertyChangeEvent evt)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Request req 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(Task) evt.getNewValue());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.writeObject(req);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removeTask(PropertyChangeEvent evt)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Request req 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Request(Request.TYPE.</a:t>
            </a:r>
            <a:r>
              <a:rPr kumimoji="0" lang="da-DK" altLang="da-DK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(Task) evt.getNewValue());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outToClient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.writeObject(req);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(IOException e)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e.printStackTrace();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779837"/>
            <a:ext cx="10407464" cy="39604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10800000">
            <a:off x="11693880" y="4481554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42AA4ABF-E3B2-4D95-AAEC-A6B75D902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altLang="da-DK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12D674E9-4500-4BE2-8D3E-0D7EB8723CCB}"/>
              </a:ext>
            </a:extLst>
          </p:cNvPr>
          <p:cNvSpPr/>
          <p:nvPr/>
        </p:nvSpPr>
        <p:spPr>
          <a:xfrm>
            <a:off x="3263836" y="-108592"/>
            <a:ext cx="10167438" cy="3928058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978230A-C4E8-4EAB-8DA4-5AD4CC07F191}"/>
              </a:ext>
            </a:extLst>
          </p:cNvPr>
          <p:cNvSpPr/>
          <p:nvPr/>
        </p:nvSpPr>
        <p:spPr>
          <a:xfrm>
            <a:off x="9994041" y="1043533"/>
            <a:ext cx="3231643" cy="9852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Methods called when event from </a:t>
            </a:r>
            <a:r>
              <a:rPr lang="en-US" dirty="0" err="1">
                <a:solidFill>
                  <a:schemeClr val="tx1"/>
                </a:solidFill>
              </a:rPr>
              <a:t>ServerModel</a:t>
            </a:r>
            <a:r>
              <a:rPr lang="en-US" dirty="0">
                <a:solidFill>
                  <a:schemeClr val="tx1"/>
                </a:solidFill>
              </a:rPr>
              <a:t> is fired.</a:t>
            </a:r>
          </a:p>
        </p:txBody>
      </p:sp>
    </p:spTree>
    <p:extLst>
      <p:ext uri="{BB962C8B-B14F-4D97-AF65-F5344CB8AC3E}">
        <p14:creationId xmlns:p14="http://schemas.microsoft.com/office/powerpoint/2010/main" val="3612985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582F4CCD-2D38-4A5C-987E-47AD241836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0968" y="352623"/>
            <a:ext cx="9565439" cy="69865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List&lt;Task&gt;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taskList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PropertyChangeSupport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PropertyChangeSupport(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ServerModel()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taskList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ArrayList&lt;&gt;();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taskRemoved(Task task)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taskList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.remove(task);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.firePropertyChange(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"TaskRemoved"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task);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a-DK" altLang="da-DK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altLang="da-DK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a-DK" altLang="da-DK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addListener(String eventName, PropertyChangeListener listener)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(eventName ==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null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||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.equals(eventName))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.addPropertyChangeListener(listener);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.addPropertyChangeListener(eventName, listener);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addTask(Task task)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taskList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.add(task);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.firePropertyChange(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"TaskAdded"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task);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891783"/>
            <a:ext cx="10407464" cy="3848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3132747">
            <a:off x="11862561" y="5015144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4BA171AA-DFD1-4A11-93FE-C6873B19ECFF}"/>
              </a:ext>
            </a:extLst>
          </p:cNvPr>
          <p:cNvSpPr/>
          <p:nvPr/>
        </p:nvSpPr>
        <p:spPr>
          <a:xfrm>
            <a:off x="3381596" y="1"/>
            <a:ext cx="9246635" cy="3184007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95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582F4CCD-2D38-4A5C-987E-47AD241836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0968" y="-3781003"/>
            <a:ext cx="9565439" cy="69865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List&lt;Task&gt;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taskList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PropertyChangeSupport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PropertyChangeSupport(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ServerModel()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taskList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ArrayList&lt;&gt;();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taskRemoved(Task task)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taskList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.remove(task);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.firePropertyChange(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"TaskRemoved"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task);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a-DK" altLang="da-DK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altLang="da-DK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a-DK" altLang="da-DK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addListener(String eventName, PropertyChangeListener listener)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(eventName ==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null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||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.equals(eventName))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.addPropertyChangeListener(listener);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.addPropertyChangeListener(eventName, listener);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addTask(Task task) {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taskList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.add(task);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support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.firePropertyChange(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"TaskAdded"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a-DK" altLang="da-DK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task);</a:t>
            </a:r>
            <a:b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a-DK" altLang="da-DK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4F3034-3FBD-4CBA-A3D2-EEEE26AB8815}"/>
              </a:ext>
            </a:extLst>
          </p:cNvPr>
          <p:cNvSpPr/>
          <p:nvPr/>
        </p:nvSpPr>
        <p:spPr>
          <a:xfrm>
            <a:off x="3331863" y="3891783"/>
            <a:ext cx="10407464" cy="3848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33112858-5B14-4A30-AD49-2F7FB6A9E892}"/>
              </a:ext>
            </a:extLst>
          </p:cNvPr>
          <p:cNvSpPr/>
          <p:nvPr/>
        </p:nvSpPr>
        <p:spPr>
          <a:xfrm rot="3132747">
            <a:off x="11862561" y="5015144"/>
            <a:ext cx="1174669" cy="570734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54519A8-0AC4-49A9-92A5-2ED1A4EA2E76}"/>
              </a:ext>
            </a:extLst>
          </p:cNvPr>
          <p:cNvSpPr/>
          <p:nvPr/>
        </p:nvSpPr>
        <p:spPr>
          <a:xfrm>
            <a:off x="3509954" y="1"/>
            <a:ext cx="9525343" cy="3235193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95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8A8A0869-33B8-4843-946D-740BF81F8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4363" y="110418"/>
            <a:ext cx="6526146" cy="486287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 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implements 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Serializable {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enum 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{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br>
              <a:rPr kumimoji="0" lang="da-DK" altLang="da-DK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 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Request(TYPE type, Task task) {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type;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a-DK" altLang="da-DK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task </a:t>
            </a: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task;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a-DK" altLang="da-DK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da-DK" altLang="da-DK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E2FF29CF-4DC6-49B3-98C2-CF55CED5DC39}"/>
              </a:ext>
            </a:extLst>
          </p:cNvPr>
          <p:cNvSpPr/>
          <p:nvPr/>
        </p:nvSpPr>
        <p:spPr>
          <a:xfrm>
            <a:off x="3386123" y="1"/>
            <a:ext cx="6607918" cy="4379244"/>
          </a:xfrm>
          <a:prstGeom prst="rect">
            <a:avLst/>
          </a:prstGeom>
          <a:noFill/>
          <a:ln>
            <a:solidFill>
              <a:srgbClr val="00B0F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41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Billedresultat for guy with question mark">
            <a:extLst>
              <a:ext uri="{FF2B5EF4-FFF2-40B4-BE49-F238E27FC236}">
                <a16:creationId xmlns:a16="http://schemas.microsoft.com/office/drawing/2014/main" id="{59CE958E-F1F1-4626-BCE2-419208AAC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367" y="287317"/>
            <a:ext cx="6985043" cy="6985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86107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DF1AB-21C1-4D1A-ABDF-6C8F1F878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Observing </a:t>
            </a:r>
            <a:r>
              <a:rPr lang="en-US"/>
              <a:t>the Client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36425B-FC9E-4A48-8BA6-8195C8DC71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Client doesn’t know anything about any Model.</a:t>
            </a:r>
          </a:p>
          <a:p>
            <a:r>
              <a:rPr lang="en-US" dirty="0"/>
              <a:t>Whenever a task is sent to the Client, all listeners are notified. </a:t>
            </a:r>
          </a:p>
          <a:p>
            <a:r>
              <a:rPr lang="en-US" dirty="0"/>
              <a:t>The Model will listen, and upon such a notification it will handle the Task, notify </a:t>
            </a:r>
            <a:r>
              <a:rPr lang="en-US" dirty="0" err="1"/>
              <a:t>ViewModels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868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>
            <a:extLst>
              <a:ext uri="{FF2B5EF4-FFF2-40B4-BE49-F238E27FC236}">
                <a16:creationId xmlns:a16="http://schemas.microsoft.com/office/drawing/2014/main" id="{86256DDE-9D47-44C5-BC7E-CAE2427DDBB0}"/>
              </a:ext>
            </a:extLst>
          </p:cNvPr>
          <p:cNvSpPr/>
          <p:nvPr/>
        </p:nvSpPr>
        <p:spPr>
          <a:xfrm>
            <a:off x="2579427" y="795680"/>
            <a:ext cx="2376264" cy="1298444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MVVM</a:t>
            </a: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8E0E0169-D64F-4D0F-ACC3-BD6F78CE2125}"/>
              </a:ext>
            </a:extLst>
          </p:cNvPr>
          <p:cNvSpPr/>
          <p:nvPr/>
        </p:nvSpPr>
        <p:spPr>
          <a:xfrm>
            <a:off x="2903462" y="2627709"/>
            <a:ext cx="2160237" cy="1088783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Networ</a:t>
            </a:r>
            <a:r>
              <a:rPr lang="en-US" sz="2400" dirty="0">
                <a:solidFill>
                  <a:schemeClr val="tx1"/>
                </a:solidFill>
              </a:rPr>
              <a:t>-king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25AA00-D70C-4125-A37F-5865AC58B2BC}"/>
              </a:ext>
            </a:extLst>
          </p:cNvPr>
          <p:cNvSpPr/>
          <p:nvPr/>
        </p:nvSpPr>
        <p:spPr>
          <a:xfrm>
            <a:off x="2255391" y="5219997"/>
            <a:ext cx="3024336" cy="2160240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Server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DAB6F2-23E7-438A-BBB9-B08667398F71}"/>
              </a:ext>
            </a:extLst>
          </p:cNvPr>
          <p:cNvCxnSpPr>
            <a:cxnSpLocks/>
            <a:endCxn id="5" idx="3"/>
          </p:cNvCxnSpPr>
          <p:nvPr/>
        </p:nvCxnSpPr>
        <p:spPr>
          <a:xfrm>
            <a:off x="3767559" y="3777537"/>
            <a:ext cx="0" cy="15659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7145E06-E135-4CA6-AECA-F6CDF4BCAA68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>
            <a:off x="3767559" y="2092741"/>
            <a:ext cx="216022" cy="5972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95B5DC7-0D5F-4038-8CC5-2BA5A6309446}"/>
              </a:ext>
            </a:extLst>
          </p:cNvPr>
          <p:cNvSpPr/>
          <p:nvPr/>
        </p:nvSpPr>
        <p:spPr>
          <a:xfrm>
            <a:off x="6287839" y="1619597"/>
            <a:ext cx="3960440" cy="194421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We want to use the MVVM on the client side, and attach to it some Networking functionality</a:t>
            </a:r>
          </a:p>
        </p:txBody>
      </p:sp>
    </p:spTree>
    <p:extLst>
      <p:ext uri="{BB962C8B-B14F-4D97-AF65-F5344CB8AC3E}">
        <p14:creationId xmlns:p14="http://schemas.microsoft.com/office/powerpoint/2010/main" val="2080365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endCxn id="61" idx="3"/>
          </p:cNvCxnSpPr>
          <p:nvPr/>
        </p:nvCxnSpPr>
        <p:spPr>
          <a:xfrm flipH="1">
            <a:off x="3331864" y="5465111"/>
            <a:ext cx="1587824" cy="1302587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endCxn id="72" idx="1"/>
          </p:cNvCxnSpPr>
          <p:nvPr/>
        </p:nvCxnSpPr>
        <p:spPr>
          <a:xfrm flipV="1">
            <a:off x="3286960" y="4184213"/>
            <a:ext cx="1735621" cy="22277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E3EE14CF-FB38-4D64-B639-4F541752160F}"/>
              </a:ext>
            </a:extLst>
          </p:cNvPr>
          <p:cNvSpPr/>
          <p:nvPr/>
        </p:nvSpPr>
        <p:spPr>
          <a:xfrm>
            <a:off x="4478706" y="6511263"/>
            <a:ext cx="3785316" cy="830774"/>
          </a:xfrm>
          <a:prstGeom prst="wedgeRoundRectCallout">
            <a:avLst>
              <a:gd name="adj1" fmla="val -34589"/>
              <a:gd name="adj2" fmla="val -131645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Fire notifications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80DE84-C9AC-4458-AC2B-98DE4D4C8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122" y="987644"/>
            <a:ext cx="9466575" cy="40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78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4" descr="Questions powerpoint question mark clip art">
            <a:extLst>
              <a:ext uri="{FF2B5EF4-FFF2-40B4-BE49-F238E27FC236}">
                <a16:creationId xmlns:a16="http://schemas.microsoft.com/office/drawing/2014/main" id="{250C2C5D-72DB-49D7-B759-464763BDB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2994" y="162853"/>
            <a:ext cx="6429414" cy="7396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8852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834F99B-52A0-4313-BD85-23A6F1BEC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segregation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7A61D6-7DC5-491A-8128-280E952F68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341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5022581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4919687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5594867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5481965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512078"/>
            <a:ext cx="1587823" cy="2255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1584176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6896817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6793923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7630469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7517567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6278748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9887234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9784341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0620886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0507984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9857131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0611877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8467015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8913819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1921787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1457431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1689609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559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122606" y="6443191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stCxn id="61" idx="0"/>
            <a:endCxn id="104" idx="1"/>
          </p:cNvCxnSpPr>
          <p:nvPr/>
        </p:nvCxnSpPr>
        <p:spPr>
          <a:xfrm flipV="1">
            <a:off x="2727235" y="6104548"/>
            <a:ext cx="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614334" y="587682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4461309" cy="1646161"/>
            <a:chOff x="7731186" y="5373997"/>
            <a:chExt cx="4461309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7731186" y="5707894"/>
              <a:ext cx="1614022" cy="755590"/>
            </a:xfrm>
            <a:prstGeom prst="bentConnector3">
              <a:avLst>
                <a:gd name="adj1" fmla="val 32213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flipV="1">
              <a:off x="7731186" y="6463484"/>
              <a:ext cx="1614022" cy="296663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7528213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7425319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8100499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7987597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3331864" y="4476641"/>
            <a:ext cx="4216721" cy="22910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55" idx="3"/>
          </p:cNvCxnSpPr>
          <p:nvPr/>
        </p:nvCxnSpPr>
        <p:spPr>
          <a:xfrm flipH="1">
            <a:off x="3335511" y="5405330"/>
            <a:ext cx="4089808" cy="174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9402449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9299555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10136101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10023199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8784380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12392866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12289973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3126518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3013616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12362763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3117509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10972647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11419451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4427419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3963063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4195241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637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842054" y="6411914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endCxn id="104" idx="1"/>
          </p:cNvCxnSpPr>
          <p:nvPr/>
        </p:nvCxnSpPr>
        <p:spPr>
          <a:xfrm flipH="1" flipV="1">
            <a:off x="2949520" y="6118138"/>
            <a:ext cx="34468" cy="27938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836618" y="58904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5206181" cy="1646161"/>
            <a:chOff x="6986314" y="5373997"/>
            <a:chExt cx="5206181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rot="10800000" flipH="1">
              <a:off x="6986314" y="5707895"/>
              <a:ext cx="2358893" cy="672231"/>
            </a:xfrm>
            <a:prstGeom prst="bentConnector3">
              <a:avLst>
                <a:gd name="adj1" fmla="val 45155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rot="10800000" flipH="1">
              <a:off x="7012434" y="6463485"/>
              <a:ext cx="2332774" cy="333897"/>
            </a:xfrm>
            <a:prstGeom prst="bentConnector3">
              <a:avLst>
                <a:gd name="adj1" fmla="val 58711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7528213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7425319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8100499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7987597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4051312" y="4476641"/>
            <a:ext cx="3476901" cy="22597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9402449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9299555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10136101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10023199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8784380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12392866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12289973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3126518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3013616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12362763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3117509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10972647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11419451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4427419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3963063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4195241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9C78EA49-67C3-4229-BAE7-D0CACB0A92AC}"/>
              </a:ext>
            </a:extLst>
          </p:cNvPr>
          <p:cNvGrpSpPr/>
          <p:nvPr/>
        </p:nvGrpSpPr>
        <p:grpSpPr>
          <a:xfrm>
            <a:off x="3751023" y="5312278"/>
            <a:ext cx="1438497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BA8F306F-9155-4A95-B6D0-E0C4514C6A87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AF6CC76-CB89-4583-9671-34F7C876D7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83ECC6F5-CAB6-4524-A9F3-F52B82323323}"/>
                </a:ext>
              </a:extLst>
            </p:cNvPr>
            <p:cNvSpPr txBox="1"/>
            <p:nvPr/>
          </p:nvSpPr>
          <p:spPr>
            <a:xfrm>
              <a:off x="8827308" y="2138035"/>
              <a:ext cx="1059519" cy="229934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</a:t>
              </a: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CModel</a:t>
              </a: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&gt;&gt;</a:t>
              </a:r>
            </a:p>
          </p:txBody>
        </p:sp>
      </p:grp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34D2BE89-CD95-4212-94F5-C466BC474EB2}"/>
              </a:ext>
            </a:extLst>
          </p:cNvPr>
          <p:cNvCxnSpPr>
            <a:cxnSpLocks/>
            <a:endCxn id="141" idx="1"/>
          </p:cNvCxnSpPr>
          <p:nvPr/>
        </p:nvCxnSpPr>
        <p:spPr>
          <a:xfrm flipV="1">
            <a:off x="3856395" y="6134144"/>
            <a:ext cx="44489" cy="300400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1" name="Arrow: Right 140">
            <a:extLst>
              <a:ext uri="{FF2B5EF4-FFF2-40B4-BE49-F238E27FC236}">
                <a16:creationId xmlns:a16="http://schemas.microsoft.com/office/drawing/2014/main" id="{0E254653-12B3-4C17-A106-1AB5BC203F50}"/>
              </a:ext>
            </a:extLst>
          </p:cNvPr>
          <p:cNvSpPr/>
          <p:nvPr/>
        </p:nvSpPr>
        <p:spPr>
          <a:xfrm rot="16200000">
            <a:off x="3787982" y="590642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137" idx="3"/>
          </p:cNvCxnSpPr>
          <p:nvPr/>
        </p:nvCxnSpPr>
        <p:spPr>
          <a:xfrm flipH="1">
            <a:off x="5189520" y="5405330"/>
            <a:ext cx="2235799" cy="1993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A230BA3F-E32C-4273-BD70-4396B16C9EDF}"/>
              </a:ext>
            </a:extLst>
          </p:cNvPr>
          <p:cNvSpPr/>
          <p:nvPr/>
        </p:nvSpPr>
        <p:spPr>
          <a:xfrm>
            <a:off x="4199607" y="1765081"/>
            <a:ext cx="4537862" cy="1153145"/>
          </a:xfrm>
          <a:prstGeom prst="wedgeRoundRectCallout">
            <a:avLst>
              <a:gd name="adj1" fmla="val -66731"/>
              <a:gd name="adj2" fmla="val 232106"/>
              <a:gd name="adj3" fmla="val 16667"/>
            </a:avLst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Methods for the </a:t>
            </a:r>
            <a:r>
              <a:rPr lang="en-US" sz="2800" dirty="0" err="1">
                <a:solidFill>
                  <a:schemeClr val="tx1"/>
                </a:solidFill>
              </a:rPr>
              <a:t>ViewModels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5275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25FE0-2675-40FC-9E33-C2D24F8776BA}"/>
              </a:ext>
            </a:extLst>
          </p:cNvPr>
          <p:cNvGrpSpPr/>
          <p:nvPr/>
        </p:nvGrpSpPr>
        <p:grpSpPr>
          <a:xfrm>
            <a:off x="793518" y="33365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28" name="Rectangle: Folded Corner 27">
              <a:extLst>
                <a:ext uri="{FF2B5EF4-FFF2-40B4-BE49-F238E27FC236}">
                  <a16:creationId xmlns:a16="http://schemas.microsoft.com/office/drawing/2014/main" id="{37C4B4DF-0A92-4D06-AFDF-B1733A3BD2E1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81B5C02-FFC0-44BA-B525-D6FA60BD854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E3AB97-ECE3-41C0-9587-3B2E69364A21}"/>
              </a:ext>
            </a:extLst>
          </p:cNvPr>
          <p:cNvGrpSpPr/>
          <p:nvPr/>
        </p:nvGrpSpPr>
        <p:grpSpPr>
          <a:xfrm>
            <a:off x="599207" y="118850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6ADAA0E-4B36-435F-AA9D-A18D64254D6A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5BEA8C8-8A5D-4CA9-835E-FB4AD438C73A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4E1711-AC72-4D3A-9E2E-F26ACA822285}"/>
                </a:ext>
              </a:extLst>
            </p:cNvPr>
            <p:cNvSpPr txBox="1"/>
            <p:nvPr/>
          </p:nvSpPr>
          <p:spPr>
            <a:xfrm>
              <a:off x="8963324" y="2129763"/>
              <a:ext cx="816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7DB03BB-0446-4C5B-82B9-4E809D9FAB80}"/>
              </a:ext>
            </a:extLst>
          </p:cNvPr>
          <p:cNvCxnSpPr>
            <a:stCxn id="28" idx="0"/>
            <a:endCxn id="31" idx="0"/>
          </p:cNvCxnSpPr>
          <p:nvPr/>
        </p:nvCxnSpPr>
        <p:spPr>
          <a:xfrm flipH="1">
            <a:off x="1203836" y="897460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9C534D-27BB-4A3E-9EBD-D0A601AC2196}"/>
              </a:ext>
            </a:extLst>
          </p:cNvPr>
          <p:cNvGrpSpPr/>
          <p:nvPr/>
        </p:nvGrpSpPr>
        <p:grpSpPr>
          <a:xfrm>
            <a:off x="599207" y="3210594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AEAF62-B26E-4E5F-A923-D65D96F66007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763FCC7-79EF-4753-A3CE-B831B0755D1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0F01083-2DBD-4CA8-A9ED-50F54AF46627}"/>
                </a:ext>
              </a:extLst>
            </p:cNvPr>
            <p:cNvSpPr txBox="1"/>
            <p:nvPr/>
          </p:nvSpPr>
          <p:spPr>
            <a:xfrm>
              <a:off x="8963324" y="2151668"/>
              <a:ext cx="69249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F357EF-EA86-444B-BF69-AC39707F6554}"/>
              </a:ext>
            </a:extLst>
          </p:cNvPr>
          <p:cNvCxnSpPr/>
          <p:nvPr/>
        </p:nvCxnSpPr>
        <p:spPr>
          <a:xfrm>
            <a:off x="887243" y="2341658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22F9A2-5FA3-48ED-BD85-3F5B5A6C46C9}"/>
              </a:ext>
            </a:extLst>
          </p:cNvPr>
          <p:cNvCxnSpPr>
            <a:cxnSpLocks/>
          </p:cNvCxnSpPr>
          <p:nvPr/>
        </p:nvCxnSpPr>
        <p:spPr>
          <a:xfrm>
            <a:off x="1353207" y="2341658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65F0A58-27D5-4FC7-9EFC-A2B0552280F4}"/>
              </a:ext>
            </a:extLst>
          </p:cNvPr>
          <p:cNvGrpSpPr/>
          <p:nvPr/>
        </p:nvGrpSpPr>
        <p:grpSpPr>
          <a:xfrm>
            <a:off x="2126253" y="5287620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D2FB90-068C-4877-B2CD-AFA0C0FBC1F2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3EB526E-7FAE-42CC-9184-9F85EDF241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DC70CE5-9914-4440-A65F-1249466DE2B1}"/>
                </a:ext>
              </a:extLst>
            </p:cNvPr>
            <p:cNvSpPr txBox="1"/>
            <p:nvPr/>
          </p:nvSpPr>
          <p:spPr>
            <a:xfrm>
              <a:off x="8827308" y="2138034"/>
              <a:ext cx="105157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&lt;&lt;Model&gt;&gt;</a:t>
              </a: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509A21B-70B7-4F5E-80A4-B2DD8A12A7B4}"/>
              </a:ext>
            </a:extLst>
          </p:cNvPr>
          <p:cNvCxnSpPr>
            <a:cxnSpLocks/>
          </p:cNvCxnSpPr>
          <p:nvPr/>
        </p:nvCxnSpPr>
        <p:spPr>
          <a:xfrm>
            <a:off x="1219419" y="4346664"/>
            <a:ext cx="1012866" cy="859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9D39E19-144E-4D07-864E-0F62AD617046}"/>
              </a:ext>
            </a:extLst>
          </p:cNvPr>
          <p:cNvGrpSpPr/>
          <p:nvPr/>
        </p:nvGrpSpPr>
        <p:grpSpPr>
          <a:xfrm>
            <a:off x="2842054" y="6411914"/>
            <a:ext cx="1209258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9ADFE9-DD6E-4A52-91E6-35AB0E407F10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6E4D6A-25FB-47FA-A3F3-288964BB049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206AC13-AFE9-4BE4-BD61-5475F1B5E135}"/>
                </a:ext>
              </a:extLst>
            </p:cNvPr>
            <p:cNvSpPr txBox="1"/>
            <p:nvPr/>
          </p:nvSpPr>
          <p:spPr>
            <a:xfrm>
              <a:off x="8860668" y="2138678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4CAEC56-68F3-4592-8C17-9CD2EC3A7569}"/>
              </a:ext>
            </a:extLst>
          </p:cNvPr>
          <p:cNvCxnSpPr>
            <a:cxnSpLocks/>
            <a:endCxn id="104" idx="1"/>
          </p:cNvCxnSpPr>
          <p:nvPr/>
        </p:nvCxnSpPr>
        <p:spPr>
          <a:xfrm flipH="1" flipV="1">
            <a:off x="2949520" y="6118138"/>
            <a:ext cx="34468" cy="279387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8FF15A4B-2D5C-4C79-8943-08143069DA4D}"/>
              </a:ext>
            </a:extLst>
          </p:cNvPr>
          <p:cNvSpPr/>
          <p:nvPr/>
        </p:nvSpPr>
        <p:spPr>
          <a:xfrm rot="16200000">
            <a:off x="2836618" y="5890418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A703B3DB-0476-4053-B780-47D8705FBAB4}"/>
              </a:ext>
            </a:extLst>
          </p:cNvPr>
          <p:cNvGrpSpPr/>
          <p:nvPr/>
        </p:nvGrpSpPr>
        <p:grpSpPr>
          <a:xfrm flipH="1">
            <a:off x="-2371480" y="5574445"/>
            <a:ext cx="5206181" cy="1646161"/>
            <a:chOff x="6986314" y="5373997"/>
            <a:chExt cx="5206181" cy="164616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6EB2ED7-2D8F-4EE3-A348-446EBBBFF1E2}"/>
                </a:ext>
              </a:extLst>
            </p:cNvPr>
            <p:cNvSpPr/>
            <p:nvPr/>
          </p:nvSpPr>
          <p:spPr>
            <a:xfrm>
              <a:off x="9345208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0943BDD-BC7D-4604-A574-0F9307312418}"/>
                </a:ext>
              </a:extLst>
            </p:cNvPr>
            <p:cNvSpPr/>
            <p:nvPr/>
          </p:nvSpPr>
          <p:spPr>
            <a:xfrm>
              <a:off x="10514931" y="545587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12D2EFD-43C0-4B5C-8BAB-BAFA55401013}"/>
                </a:ext>
              </a:extLst>
            </p:cNvPr>
            <p:cNvSpPr/>
            <p:nvPr/>
          </p:nvSpPr>
          <p:spPr>
            <a:xfrm>
              <a:off x="9345208" y="6211466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6505A27E-1721-42D7-9EA2-B7493490238A}"/>
                </a:ext>
              </a:extLst>
            </p:cNvPr>
            <p:cNvSpPr/>
            <p:nvPr/>
          </p:nvSpPr>
          <p:spPr>
            <a:xfrm>
              <a:off x="10514930" y="6226733"/>
              <a:ext cx="894159" cy="5040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7F897E2C-C4F8-46F1-8AC3-CF1EEC149607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rot="10800000" flipH="1">
              <a:off x="6986314" y="5707895"/>
              <a:ext cx="2358893" cy="672231"/>
            </a:xfrm>
            <a:prstGeom prst="bentConnector3">
              <a:avLst>
                <a:gd name="adj1" fmla="val 45155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Connector: Elbow 114">
              <a:extLst>
                <a:ext uri="{FF2B5EF4-FFF2-40B4-BE49-F238E27FC236}">
                  <a16:creationId xmlns:a16="http://schemas.microsoft.com/office/drawing/2014/main" id="{51A91E42-DEB0-4AD1-8E16-76C2BAAAD3FF}"/>
                </a:ext>
              </a:extLst>
            </p:cNvPr>
            <p:cNvCxnSpPr>
              <a:cxnSpLocks/>
              <a:endCxn id="112" idx="1"/>
            </p:cNvCxnSpPr>
            <p:nvPr/>
          </p:nvCxnSpPr>
          <p:spPr>
            <a:xfrm rot="10800000" flipH="1">
              <a:off x="7012434" y="6463485"/>
              <a:ext cx="2332774" cy="333897"/>
            </a:xfrm>
            <a:prstGeom prst="bentConnector3">
              <a:avLst>
                <a:gd name="adj1" fmla="val 58711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8F9F134-4A2A-4C97-A118-F797737AB97A}"/>
                </a:ext>
              </a:extLst>
            </p:cNvPr>
            <p:cNvCxnSpPr>
              <a:cxnSpLocks/>
              <a:stCxn id="110" idx="3"/>
              <a:endCxn id="111" idx="1"/>
            </p:cNvCxnSpPr>
            <p:nvPr/>
          </p:nvCxnSpPr>
          <p:spPr>
            <a:xfrm>
              <a:off x="10239367" y="5707894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7AC5F543-FC2A-4153-9E18-9B65310468F4}"/>
                </a:ext>
              </a:extLst>
            </p:cNvPr>
            <p:cNvCxnSpPr>
              <a:cxnSpLocks/>
            </p:cNvCxnSpPr>
            <p:nvPr/>
          </p:nvCxnSpPr>
          <p:spPr>
            <a:xfrm>
              <a:off x="10257554" y="6478750"/>
              <a:ext cx="2755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41EEC82-9F5E-4593-91D1-FE38310E7458}"/>
                </a:ext>
              </a:extLst>
            </p:cNvPr>
            <p:cNvCxnSpPr>
              <a:cxnSpLocks/>
              <a:stCxn id="111" idx="3"/>
            </p:cNvCxnSpPr>
            <p:nvPr/>
          </p:nvCxnSpPr>
          <p:spPr>
            <a:xfrm flipV="1">
              <a:off x="11409090" y="5707893"/>
              <a:ext cx="275562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029327-2AA6-43E7-8038-1799040E6CB9}"/>
                </a:ext>
              </a:extLst>
            </p:cNvPr>
            <p:cNvCxnSpPr>
              <a:cxnSpLocks/>
            </p:cNvCxnSpPr>
            <p:nvPr/>
          </p:nvCxnSpPr>
          <p:spPr>
            <a:xfrm>
              <a:off x="11684652" y="5707893"/>
              <a:ext cx="0" cy="82808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16B7426-D3E6-4A6E-91A0-2CDC333D99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09089" y="6535973"/>
              <a:ext cx="2755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88E740F-1602-4FFD-82F4-B26F597EFA6A}"/>
                </a:ext>
              </a:extLst>
            </p:cNvPr>
            <p:cNvSpPr/>
            <p:nvPr/>
          </p:nvSpPr>
          <p:spPr>
            <a:xfrm>
              <a:off x="8304063" y="5373997"/>
              <a:ext cx="3888432" cy="1646161"/>
            </a:xfrm>
            <a:prstGeom prst="roundRect">
              <a:avLst/>
            </a:prstGeom>
            <a:solidFill>
              <a:srgbClr val="FFFFFF">
                <a:alpha val="76863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6210BDC-5B99-4A5F-B5F9-6B8D9EE0864A}"/>
              </a:ext>
            </a:extLst>
          </p:cNvPr>
          <p:cNvGrpSpPr/>
          <p:nvPr/>
        </p:nvGrpSpPr>
        <p:grpSpPr>
          <a:xfrm>
            <a:off x="7528213" y="3891784"/>
            <a:ext cx="1209258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966355-DA89-4A61-B41F-786B07EB7B1F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0D921D9-4D26-4060-902E-FD0CFDB8BB8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19975D-EFA5-4D1C-92D1-9D7FE5621070}"/>
                </a:ext>
              </a:extLst>
            </p:cNvPr>
            <p:cNvSpPr txBox="1"/>
            <p:nvPr/>
          </p:nvSpPr>
          <p:spPr>
            <a:xfrm>
              <a:off x="8827308" y="2138034"/>
              <a:ext cx="1000274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&lt;&lt;Client&gt;&gt;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953970D-5C74-4522-B436-419E1AEDA5C2}"/>
              </a:ext>
            </a:extLst>
          </p:cNvPr>
          <p:cNvGrpSpPr/>
          <p:nvPr/>
        </p:nvGrpSpPr>
        <p:grpSpPr>
          <a:xfrm>
            <a:off x="7425319" y="5080823"/>
            <a:ext cx="1405993" cy="649014"/>
            <a:chOff x="8750989" y="1979637"/>
            <a:chExt cx="1251017" cy="649014"/>
          </a:xfrm>
          <a:solidFill>
            <a:schemeClr val="bg1"/>
          </a:solidFill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B4A8C5D-FF44-4C45-9ACA-26641A12F47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E3AF31E-A1D6-46FD-BAE4-4592B335C0C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D7CCB79-7423-4785-A0EA-895C2B029688}"/>
                </a:ext>
              </a:extLst>
            </p:cNvPr>
            <p:cNvSpPr txBox="1"/>
            <p:nvPr/>
          </p:nvSpPr>
          <p:spPr>
            <a:xfrm>
              <a:off x="8860668" y="2138678"/>
              <a:ext cx="1141338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SocketClient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5922588-E0AF-4F73-8EB0-F8AFCB736404}"/>
              </a:ext>
            </a:extLst>
          </p:cNvPr>
          <p:cNvCxnSpPr>
            <a:cxnSpLocks/>
            <a:stCxn id="76" idx="0"/>
            <a:endCxn id="80" idx="1"/>
          </p:cNvCxnSpPr>
          <p:nvPr/>
        </p:nvCxnSpPr>
        <p:spPr>
          <a:xfrm flipH="1" flipV="1">
            <a:off x="8100499" y="4742180"/>
            <a:ext cx="4351" cy="33864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F7751893-7581-4C13-94A3-2C928A726F4A}"/>
              </a:ext>
            </a:extLst>
          </p:cNvPr>
          <p:cNvSpPr/>
          <p:nvPr/>
        </p:nvSpPr>
        <p:spPr>
          <a:xfrm rot="16200000">
            <a:off x="7987597" y="4514460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9632C1-838B-4C05-B1BE-BF674B2FE774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4051312" y="4476641"/>
            <a:ext cx="3476901" cy="22597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AE36FC1-EA7A-4A77-B5A2-4A47AF7133ED}"/>
              </a:ext>
            </a:extLst>
          </p:cNvPr>
          <p:cNvGrpSpPr/>
          <p:nvPr/>
        </p:nvGrpSpPr>
        <p:grpSpPr>
          <a:xfrm>
            <a:off x="9402449" y="3913698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ACD99FD-86B3-4F52-8248-189363196390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B4888D-1AF4-46E5-8BA9-78FB6D62020E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1E93FB-FED0-402C-968D-689272A3E620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C0517D5-CB0C-43F6-9333-6E2FEFC90F76}"/>
              </a:ext>
            </a:extLst>
          </p:cNvPr>
          <p:cNvGrpSpPr/>
          <p:nvPr/>
        </p:nvGrpSpPr>
        <p:grpSpPr>
          <a:xfrm>
            <a:off x="9299555" y="5083487"/>
            <a:ext cx="1695056" cy="649014"/>
            <a:chOff x="8750989" y="1979637"/>
            <a:chExt cx="1225133" cy="649014"/>
          </a:xfrm>
          <a:solidFill>
            <a:schemeClr val="bg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A547E7F-FCA0-4396-B8F2-B75CAE1EDFE7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82318DC-E498-472E-8F42-81506C3E4698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56E1733-7DFF-4641-96B5-A72EC4677FE0}"/>
                </a:ext>
              </a:extLst>
            </p:cNvPr>
            <p:cNvSpPr txBox="1"/>
            <p:nvPr/>
          </p:nvSpPr>
          <p:spPr>
            <a:xfrm>
              <a:off x="8778021" y="2146527"/>
              <a:ext cx="119810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92B25B3-BAC7-4840-A638-88732F3D6BBB}"/>
              </a:ext>
            </a:extLst>
          </p:cNvPr>
          <p:cNvCxnSpPr>
            <a:cxnSpLocks/>
            <a:stCxn id="68" idx="0"/>
            <a:endCxn id="83" idx="1"/>
          </p:cNvCxnSpPr>
          <p:nvPr/>
        </p:nvCxnSpPr>
        <p:spPr>
          <a:xfrm flipV="1">
            <a:off x="10136101" y="4764094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4F6F9446-F765-4483-9C75-6F1C07666864}"/>
              </a:ext>
            </a:extLst>
          </p:cNvPr>
          <p:cNvSpPr/>
          <p:nvPr/>
        </p:nvSpPr>
        <p:spPr>
          <a:xfrm rot="16200000">
            <a:off x="10023199" y="453637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4084F3-29C3-44C7-A2A8-C2C0318959F4}"/>
              </a:ext>
            </a:extLst>
          </p:cNvPr>
          <p:cNvCxnSpPr>
            <a:cxnSpLocks/>
            <a:stCxn id="76" idx="3"/>
            <a:endCxn id="68" idx="1"/>
          </p:cNvCxnSpPr>
          <p:nvPr/>
        </p:nvCxnSpPr>
        <p:spPr>
          <a:xfrm>
            <a:off x="8784380" y="5405330"/>
            <a:ext cx="515175" cy="2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72A1AB1-40EF-4B77-89F2-9D2D692A0949}"/>
              </a:ext>
            </a:extLst>
          </p:cNvPr>
          <p:cNvGrpSpPr/>
          <p:nvPr/>
        </p:nvGrpSpPr>
        <p:grpSpPr>
          <a:xfrm>
            <a:off x="12392866" y="3175399"/>
            <a:ext cx="1808186" cy="584857"/>
            <a:chOff x="8750989" y="1979637"/>
            <a:chExt cx="1448490" cy="584857"/>
          </a:xfrm>
          <a:solidFill>
            <a:schemeClr val="bg1"/>
          </a:solidFill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2A1E8A9-A7E1-497E-ADF1-0D71055C5E79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6057A6B-A696-44D0-9FBD-692E548E5606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0363C-FEC9-48C1-8662-B77788B921C8}"/>
                </a:ext>
              </a:extLst>
            </p:cNvPr>
            <p:cNvSpPr txBox="1"/>
            <p:nvPr/>
          </p:nvSpPr>
          <p:spPr>
            <a:xfrm>
              <a:off x="8827308" y="2138034"/>
              <a:ext cx="137217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&lt;&lt;Runnable&gt;&gt;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3C871D7-E32A-48E5-9276-DCB59F4A2CFB}"/>
              </a:ext>
            </a:extLst>
          </p:cNvPr>
          <p:cNvGrpSpPr/>
          <p:nvPr/>
        </p:nvGrpSpPr>
        <p:grpSpPr>
          <a:xfrm>
            <a:off x="12289973" y="4345188"/>
            <a:ext cx="16730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8D8D597-55BD-402A-BC17-F97581B5C598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8871114-D600-4189-82F6-54362E49C7CF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F4F282A-71E3-4E10-8769-47C0727DB14C}"/>
                </a:ext>
              </a:extLst>
            </p:cNvPr>
            <p:cNvSpPr txBox="1"/>
            <p:nvPr/>
          </p:nvSpPr>
          <p:spPr>
            <a:xfrm>
              <a:off x="8778021" y="2146527"/>
              <a:ext cx="1075181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SSocketHandler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DEBA40D-EEE1-4CA5-9D25-458A3AFEE695}"/>
              </a:ext>
            </a:extLst>
          </p:cNvPr>
          <p:cNvCxnSpPr>
            <a:cxnSpLocks/>
            <a:stCxn id="89" idx="0"/>
            <a:endCxn id="93" idx="1"/>
          </p:cNvCxnSpPr>
          <p:nvPr/>
        </p:nvCxnSpPr>
        <p:spPr>
          <a:xfrm flipV="1">
            <a:off x="13126518" y="4025795"/>
            <a:ext cx="0" cy="319393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3599565-B215-4A57-BFB8-8D4FF5C3C2C3}"/>
              </a:ext>
            </a:extLst>
          </p:cNvPr>
          <p:cNvSpPr/>
          <p:nvPr/>
        </p:nvSpPr>
        <p:spPr>
          <a:xfrm rot="16200000">
            <a:off x="13013616" y="3798075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6D00FB0-FCAF-41A4-BE94-082FFDFF2598}"/>
              </a:ext>
            </a:extLst>
          </p:cNvPr>
          <p:cNvGrpSpPr/>
          <p:nvPr/>
        </p:nvGrpSpPr>
        <p:grpSpPr>
          <a:xfrm>
            <a:off x="12362763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6C9E6E-5699-42BE-9388-5B04E5A22C5B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D7701DC-1476-432F-8FF7-E7FDDF3FDF7C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82F7C00-7F02-4709-BB44-4498392AD6CE}"/>
                </a:ext>
              </a:extLst>
            </p:cNvPr>
            <p:cNvSpPr txBox="1"/>
            <p:nvPr/>
          </p:nvSpPr>
          <p:spPr>
            <a:xfrm>
              <a:off x="8860668" y="2138678"/>
              <a:ext cx="109540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SocketServer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939DBE-5235-4E12-8F59-04E86F9476E1}"/>
              </a:ext>
            </a:extLst>
          </p:cNvPr>
          <p:cNvCxnSpPr>
            <a:cxnSpLocks/>
            <a:stCxn id="95" idx="0"/>
            <a:endCxn id="89" idx="2"/>
          </p:cNvCxnSpPr>
          <p:nvPr/>
        </p:nvCxnSpPr>
        <p:spPr>
          <a:xfrm flipV="1">
            <a:off x="13117509" y="4994202"/>
            <a:ext cx="9009" cy="8729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9E9AC3-B0D5-47E5-BE70-80C8443993CE}"/>
              </a:ext>
            </a:extLst>
          </p:cNvPr>
          <p:cNvCxnSpPr>
            <a:stCxn id="89" idx="1"/>
            <a:endCxn id="68" idx="3"/>
          </p:cNvCxnSpPr>
          <p:nvPr/>
        </p:nvCxnSpPr>
        <p:spPr>
          <a:xfrm flipH="1">
            <a:off x="10972647" y="4669695"/>
            <a:ext cx="1317325" cy="738299"/>
          </a:xfrm>
          <a:prstGeom prst="line">
            <a:avLst/>
          </a:prstGeom>
          <a:ln w="76200">
            <a:solidFill>
              <a:srgbClr val="00B0F0"/>
            </a:solidFill>
            <a:prstDash val="sysDot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8E9C4215-DF70-463F-B1F7-1ADE760CB9D8}"/>
              </a:ext>
            </a:extLst>
          </p:cNvPr>
          <p:cNvGrpSpPr/>
          <p:nvPr/>
        </p:nvGrpSpPr>
        <p:grpSpPr>
          <a:xfrm rot="1410194">
            <a:off x="11419451" y="4107540"/>
            <a:ext cx="380002" cy="688442"/>
            <a:chOff x="7906798" y="1567390"/>
            <a:chExt cx="521259" cy="665861"/>
          </a:xfrm>
        </p:grpSpPr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AC1DF990-3605-4432-98DE-EABAFDEB93E3}"/>
                </a:ext>
              </a:extLst>
            </p:cNvPr>
            <p:cNvSpPr/>
            <p:nvPr/>
          </p:nvSpPr>
          <p:spPr>
            <a:xfrm>
              <a:off x="7906798" y="1567390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003BDA4C-1A12-49ED-8B50-EFF949E36F64}"/>
                </a:ext>
              </a:extLst>
            </p:cNvPr>
            <p:cNvSpPr/>
            <p:nvPr/>
          </p:nvSpPr>
          <p:spPr>
            <a:xfrm rot="10800000">
              <a:off x="8102800" y="1893011"/>
              <a:ext cx="325257" cy="340240"/>
            </a:xfrm>
            <a:prstGeom prst="triangl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5ED1CD1-0A03-405E-B42C-13CE99760FF6}"/>
              </a:ext>
            </a:extLst>
          </p:cNvPr>
          <p:cNvGrpSpPr/>
          <p:nvPr/>
        </p:nvGrpSpPr>
        <p:grpSpPr>
          <a:xfrm>
            <a:off x="14427419" y="5867127"/>
            <a:ext cx="1509492" cy="649014"/>
            <a:chOff x="8750989" y="1979637"/>
            <a:chExt cx="1209258" cy="649014"/>
          </a:xfrm>
          <a:solidFill>
            <a:schemeClr val="bg1"/>
          </a:solidFill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57DC914-C9A6-4D4D-AEEF-81CD8A62C79E}"/>
                </a:ext>
              </a:extLst>
            </p:cNvPr>
            <p:cNvSpPr/>
            <p:nvPr/>
          </p:nvSpPr>
          <p:spPr>
            <a:xfrm>
              <a:off x="8750989" y="1979637"/>
              <a:ext cx="1209258" cy="64901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F38543C-B452-4284-B67D-10426A1D65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C45DFC6-6746-402A-84C0-BF9348C77F7D}"/>
                </a:ext>
              </a:extLst>
            </p:cNvPr>
            <p:cNvSpPr txBox="1"/>
            <p:nvPr/>
          </p:nvSpPr>
          <p:spPr>
            <a:xfrm>
              <a:off x="8860668" y="2138678"/>
              <a:ext cx="934876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ServerModel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BAAE2E-191E-4B14-9B2F-6093353589F9}"/>
              </a:ext>
            </a:extLst>
          </p:cNvPr>
          <p:cNvCxnSpPr>
            <a:cxnSpLocks/>
          </p:cNvCxnSpPr>
          <p:nvPr/>
        </p:nvCxnSpPr>
        <p:spPr>
          <a:xfrm>
            <a:off x="13963063" y="5080823"/>
            <a:ext cx="464356" cy="827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A48A123-51D5-475B-900E-263B7B561585}"/>
              </a:ext>
            </a:extLst>
          </p:cNvPr>
          <p:cNvGrpSpPr/>
          <p:nvPr/>
        </p:nvGrpSpPr>
        <p:grpSpPr>
          <a:xfrm>
            <a:off x="2248892" y="17128"/>
            <a:ext cx="820638" cy="864095"/>
            <a:chOff x="8059451" y="1907628"/>
            <a:chExt cx="820638" cy="864095"/>
          </a:xfrm>
          <a:solidFill>
            <a:schemeClr val="bg1"/>
          </a:solidFill>
        </p:grpSpPr>
        <p:sp>
          <p:nvSpPr>
            <p:cNvPr id="108" name="Rectangle: Folded Corner 107">
              <a:extLst>
                <a:ext uri="{FF2B5EF4-FFF2-40B4-BE49-F238E27FC236}">
                  <a16:creationId xmlns:a16="http://schemas.microsoft.com/office/drawing/2014/main" id="{50CD00A2-C867-4EF1-B2FC-3B67C7B1A437}"/>
                </a:ext>
              </a:extLst>
            </p:cNvPr>
            <p:cNvSpPr/>
            <p:nvPr/>
          </p:nvSpPr>
          <p:spPr>
            <a:xfrm flipV="1">
              <a:off x="8059451" y="1907628"/>
              <a:ext cx="820638" cy="864095"/>
            </a:xfrm>
            <a:prstGeom prst="foldedCorner">
              <a:avLst>
                <a:gd name="adj" fmla="val 35653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E0850F2-3185-4F8A-B7AE-6D3A4FA88E8C}"/>
                </a:ext>
              </a:extLst>
            </p:cNvPr>
            <p:cNvSpPr txBox="1"/>
            <p:nvPr/>
          </p:nvSpPr>
          <p:spPr>
            <a:xfrm>
              <a:off x="8153176" y="2303673"/>
              <a:ext cx="633187" cy="25545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sz="2000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FXML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19003BA-F0C4-4374-A749-DA142E731D8A}"/>
              </a:ext>
            </a:extLst>
          </p:cNvPr>
          <p:cNvGrpSpPr/>
          <p:nvPr/>
        </p:nvGrpSpPr>
        <p:grpSpPr>
          <a:xfrm>
            <a:off x="2054581" y="117226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AB32EC6-76F7-4D27-B91A-0A80AD8A9F55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9576D13-AF47-43FA-AA9A-A205FA35536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FD0DFDE-F663-455C-AB4D-86995CA8704D}"/>
                </a:ext>
              </a:extLst>
            </p:cNvPr>
            <p:cNvSpPr txBox="1"/>
            <p:nvPr/>
          </p:nvSpPr>
          <p:spPr>
            <a:xfrm>
              <a:off x="8963324" y="2129763"/>
              <a:ext cx="752450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ListView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2E08EB5-7030-4E9D-AB85-9D13DE0C180A}"/>
              </a:ext>
            </a:extLst>
          </p:cNvPr>
          <p:cNvCxnSpPr>
            <a:stCxn id="108" idx="0"/>
            <a:endCxn id="123" idx="0"/>
          </p:cNvCxnSpPr>
          <p:nvPr/>
        </p:nvCxnSpPr>
        <p:spPr>
          <a:xfrm flipH="1">
            <a:off x="2659210" y="881223"/>
            <a:ext cx="1" cy="291044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E47CD8-6A7F-4DF8-BF82-B0BF6FBBEAE4}"/>
              </a:ext>
            </a:extLst>
          </p:cNvPr>
          <p:cNvGrpSpPr/>
          <p:nvPr/>
        </p:nvGrpSpPr>
        <p:grpSpPr>
          <a:xfrm>
            <a:off x="2054581" y="3194357"/>
            <a:ext cx="1209258" cy="1153154"/>
            <a:chOff x="8750989" y="1979637"/>
            <a:chExt cx="1209258" cy="1153154"/>
          </a:xfrm>
          <a:solidFill>
            <a:schemeClr val="bg1"/>
          </a:solidFill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0030A38A-DB90-4DD4-92D1-878F3CBB1D1D}"/>
                </a:ext>
              </a:extLst>
            </p:cNvPr>
            <p:cNvSpPr/>
            <p:nvPr/>
          </p:nvSpPr>
          <p:spPr>
            <a:xfrm>
              <a:off x="8750989" y="1979637"/>
              <a:ext cx="1209258" cy="11531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0486A54-D45A-4EB5-8F96-D77A5245D50D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42E7D9C-F69F-4E04-8E1F-7A5B20BAD53C}"/>
                </a:ext>
              </a:extLst>
            </p:cNvPr>
            <p:cNvSpPr txBox="1"/>
            <p:nvPr/>
          </p:nvSpPr>
          <p:spPr>
            <a:xfrm>
              <a:off x="9091672" y="2138034"/>
              <a:ext cx="628377" cy="229935"/>
            </a:xfrm>
            <a:prstGeom prst="rect">
              <a:avLst/>
            </a:prstGeom>
            <a:grp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ListVM</a:t>
              </a:r>
              <a:endParaRPr lang="en-US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5BB9CD3-0593-404B-971D-1D0A5B641909}"/>
              </a:ext>
            </a:extLst>
          </p:cNvPr>
          <p:cNvCxnSpPr/>
          <p:nvPr/>
        </p:nvCxnSpPr>
        <p:spPr>
          <a:xfrm>
            <a:off x="2342617" y="2325421"/>
            <a:ext cx="0" cy="868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447B5734-98EA-48E9-8BC6-5A34D5925839}"/>
              </a:ext>
            </a:extLst>
          </p:cNvPr>
          <p:cNvCxnSpPr>
            <a:cxnSpLocks/>
          </p:cNvCxnSpPr>
          <p:nvPr/>
        </p:nvCxnSpPr>
        <p:spPr>
          <a:xfrm>
            <a:off x="2808581" y="2325421"/>
            <a:ext cx="0" cy="86211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ysDot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C95FE420-D4FF-4317-A589-1E37F614BD5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2514322" y="4346664"/>
            <a:ext cx="216560" cy="9409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3CFDC30-CA7D-4F28-B82D-4AB93A658564}"/>
              </a:ext>
            </a:extLst>
          </p:cNvPr>
          <p:cNvCxnSpPr>
            <a:cxnSpLocks/>
          </p:cNvCxnSpPr>
          <p:nvPr/>
        </p:nvCxnSpPr>
        <p:spPr>
          <a:xfrm flipH="1" flipV="1">
            <a:off x="2877719" y="4401942"/>
            <a:ext cx="109312" cy="80373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5C01717-3BDC-4CAE-89C4-4DD54C652900}"/>
              </a:ext>
            </a:extLst>
          </p:cNvPr>
          <p:cNvCxnSpPr>
            <a:cxnSpLocks/>
          </p:cNvCxnSpPr>
          <p:nvPr/>
        </p:nvCxnSpPr>
        <p:spPr>
          <a:xfrm flipH="1" flipV="1">
            <a:off x="14195241" y="5038844"/>
            <a:ext cx="369088" cy="78971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9C78EA49-67C3-4229-BAE7-D0CACB0A92AC}"/>
              </a:ext>
            </a:extLst>
          </p:cNvPr>
          <p:cNvGrpSpPr/>
          <p:nvPr/>
        </p:nvGrpSpPr>
        <p:grpSpPr>
          <a:xfrm>
            <a:off x="3751023" y="5312278"/>
            <a:ext cx="1438497" cy="584857"/>
            <a:chOff x="8750989" y="1979637"/>
            <a:chExt cx="1209258" cy="584857"/>
          </a:xfrm>
          <a:solidFill>
            <a:schemeClr val="bg1"/>
          </a:solidFill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BA8F306F-9155-4A95-B6D0-E0C4514C6A87}"/>
                </a:ext>
              </a:extLst>
            </p:cNvPr>
            <p:cNvSpPr/>
            <p:nvPr/>
          </p:nvSpPr>
          <p:spPr>
            <a:xfrm>
              <a:off x="8750989" y="1979637"/>
              <a:ext cx="1209258" cy="5848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AF6CC76-CB89-4583-9671-34F7C876D7BB}"/>
                </a:ext>
              </a:extLst>
            </p:cNvPr>
            <p:cNvCxnSpPr/>
            <p:nvPr/>
          </p:nvCxnSpPr>
          <p:spPr>
            <a:xfrm>
              <a:off x="8750990" y="2411679"/>
              <a:ext cx="120925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83ECC6F5-CAB6-4524-A9F3-F52B82323323}"/>
                </a:ext>
              </a:extLst>
            </p:cNvPr>
            <p:cNvSpPr txBox="1"/>
            <p:nvPr/>
          </p:nvSpPr>
          <p:spPr>
            <a:xfrm>
              <a:off x="8827308" y="2138035"/>
              <a:ext cx="1059519" cy="229934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83000"/>
                </a:lnSpc>
                <a:spcBef>
                  <a:spcPct val="20000"/>
                </a:spcBef>
                <a:buFont typeface="VIA Type Office" panose="02000503000000020004" pitchFamily="2" charset="0"/>
                <a:buNone/>
              </a:pP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&lt;&lt;</a:t>
              </a:r>
              <a:r>
                <a:rPr lang="en-US" kern="1200" spc="-100" baseline="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CModel</a:t>
              </a:r>
              <a:r>
                <a:rPr lang="en-US" kern="1200" spc="-100" baseline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&gt;&gt;</a:t>
              </a:r>
            </a:p>
          </p:txBody>
        </p:sp>
      </p:grp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34D2BE89-CD95-4212-94F5-C466BC474EB2}"/>
              </a:ext>
            </a:extLst>
          </p:cNvPr>
          <p:cNvCxnSpPr>
            <a:cxnSpLocks/>
            <a:endCxn id="141" idx="1"/>
          </p:cNvCxnSpPr>
          <p:nvPr/>
        </p:nvCxnSpPr>
        <p:spPr>
          <a:xfrm flipV="1">
            <a:off x="3856395" y="6134144"/>
            <a:ext cx="44489" cy="300400"/>
          </a:xfrm>
          <a:prstGeom prst="straightConnector1">
            <a:avLst/>
          </a:prstGeom>
          <a:ln>
            <a:prstDash val="sysDot"/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1" name="Arrow: Right 140">
            <a:extLst>
              <a:ext uri="{FF2B5EF4-FFF2-40B4-BE49-F238E27FC236}">
                <a16:creationId xmlns:a16="http://schemas.microsoft.com/office/drawing/2014/main" id="{0E254653-12B3-4C17-A106-1AB5BC203F50}"/>
              </a:ext>
            </a:extLst>
          </p:cNvPr>
          <p:cNvSpPr/>
          <p:nvPr/>
        </p:nvSpPr>
        <p:spPr>
          <a:xfrm rot="16200000">
            <a:off x="3787982" y="5906424"/>
            <a:ext cx="225803" cy="229636"/>
          </a:xfrm>
          <a:prstGeom prst="rightArrow">
            <a:avLst>
              <a:gd name="adj1" fmla="val 58054"/>
              <a:gd name="adj2" fmla="val 107349"/>
            </a:avLst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9FE9541-2AFE-4B6C-9189-3EB772D37FEE}"/>
              </a:ext>
            </a:extLst>
          </p:cNvPr>
          <p:cNvCxnSpPr>
            <a:cxnSpLocks/>
            <a:stCxn id="76" idx="1"/>
            <a:endCxn id="137" idx="3"/>
          </p:cNvCxnSpPr>
          <p:nvPr/>
        </p:nvCxnSpPr>
        <p:spPr>
          <a:xfrm flipH="1">
            <a:off x="5189520" y="5405330"/>
            <a:ext cx="2235799" cy="1993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A230BA3F-E32C-4273-BD70-4396B16C9EDF}"/>
              </a:ext>
            </a:extLst>
          </p:cNvPr>
          <p:cNvSpPr/>
          <p:nvPr/>
        </p:nvSpPr>
        <p:spPr>
          <a:xfrm>
            <a:off x="4199607" y="1765081"/>
            <a:ext cx="4537862" cy="1153145"/>
          </a:xfrm>
          <a:prstGeom prst="wedgeRoundRectCallout">
            <a:avLst>
              <a:gd name="adj1" fmla="val -42662"/>
              <a:gd name="adj2" fmla="val 244221"/>
              <a:gd name="adj3" fmla="val 16667"/>
            </a:avLst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Methods for the Client</a:t>
            </a:r>
          </a:p>
        </p:txBody>
      </p:sp>
    </p:spTree>
    <p:extLst>
      <p:ext uri="{BB962C8B-B14F-4D97-AF65-F5344CB8AC3E}">
        <p14:creationId xmlns:p14="http://schemas.microsoft.com/office/powerpoint/2010/main" val="3523385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illedresultat for question mark">
            <a:extLst>
              <a:ext uri="{FF2B5EF4-FFF2-40B4-BE49-F238E27FC236}">
                <a16:creationId xmlns:a16="http://schemas.microsoft.com/office/drawing/2014/main" id="{43816980-3CE0-44FA-9196-BB3DB797C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623" y="1187549"/>
            <a:ext cx="3600450" cy="452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50483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Billedresultat for school class clipart">
            <a:extLst>
              <a:ext uri="{FF2B5EF4-FFF2-40B4-BE49-F238E27FC236}">
                <a16:creationId xmlns:a16="http://schemas.microsoft.com/office/drawing/2014/main" id="{C33A834E-9E7C-4667-BE3A-0723A43FB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156" y="-16659"/>
            <a:ext cx="10685462" cy="755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678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>
            <a:extLst>
              <a:ext uri="{FF2B5EF4-FFF2-40B4-BE49-F238E27FC236}">
                <a16:creationId xmlns:a16="http://schemas.microsoft.com/office/drawing/2014/main" id="{86256DDE-9D47-44C5-BC7E-CAE2427DDBB0}"/>
              </a:ext>
            </a:extLst>
          </p:cNvPr>
          <p:cNvSpPr/>
          <p:nvPr/>
        </p:nvSpPr>
        <p:spPr>
          <a:xfrm>
            <a:off x="635211" y="795680"/>
            <a:ext cx="2376264" cy="1298444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MVVM</a:t>
            </a: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8E0E0169-D64F-4D0F-ACC3-BD6F78CE2125}"/>
              </a:ext>
            </a:extLst>
          </p:cNvPr>
          <p:cNvSpPr/>
          <p:nvPr/>
        </p:nvSpPr>
        <p:spPr>
          <a:xfrm>
            <a:off x="959246" y="2627709"/>
            <a:ext cx="2160237" cy="1088783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Networ</a:t>
            </a:r>
            <a:r>
              <a:rPr lang="en-US" sz="2400" dirty="0">
                <a:solidFill>
                  <a:schemeClr val="tx1"/>
                </a:solidFill>
              </a:rPr>
              <a:t>-king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25AA00-D70C-4125-A37F-5865AC58B2BC}"/>
              </a:ext>
            </a:extLst>
          </p:cNvPr>
          <p:cNvSpPr/>
          <p:nvPr/>
        </p:nvSpPr>
        <p:spPr>
          <a:xfrm>
            <a:off x="311175" y="5219997"/>
            <a:ext cx="3024336" cy="2160240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Server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DAB6F2-23E7-438A-BBB9-B08667398F71}"/>
              </a:ext>
            </a:extLst>
          </p:cNvPr>
          <p:cNvCxnSpPr>
            <a:cxnSpLocks/>
            <a:endCxn id="5" idx="3"/>
          </p:cNvCxnSpPr>
          <p:nvPr/>
        </p:nvCxnSpPr>
        <p:spPr>
          <a:xfrm>
            <a:off x="1823343" y="3777537"/>
            <a:ext cx="0" cy="15659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7145E06-E135-4CA6-AECA-F6CDF4BCAA68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>
            <a:off x="1823343" y="2092741"/>
            <a:ext cx="216022" cy="5972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F7D6CDDE-285E-42B1-B5AE-BC6694035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783" y="105128"/>
            <a:ext cx="12864087" cy="936105"/>
          </a:xfrm>
        </p:spPr>
        <p:txBody>
          <a:bodyPr/>
          <a:lstStyle/>
          <a:p>
            <a:r>
              <a:rPr lang="en-US" dirty="0"/>
              <a:t>Two approaches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6AAE5170-5AA5-4C12-9186-116622337EA4}"/>
              </a:ext>
            </a:extLst>
          </p:cNvPr>
          <p:cNvSpPr/>
          <p:nvPr/>
        </p:nvSpPr>
        <p:spPr>
          <a:xfrm>
            <a:off x="8376073" y="3716492"/>
            <a:ext cx="4752528" cy="1440160"/>
          </a:xfrm>
          <a:prstGeom prst="wedgeRoundRectCallout">
            <a:avLst>
              <a:gd name="adj1" fmla="val 32131"/>
              <a:gd name="adj2" fmla="val -167839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Detailed explanation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CEC0FA6-1984-4D28-9AF7-BAE8537D307E}"/>
              </a:ext>
            </a:extLst>
          </p:cNvPr>
          <p:cNvSpPr txBox="1">
            <a:spLocks/>
          </p:cNvSpPr>
          <p:nvPr/>
        </p:nvSpPr>
        <p:spPr>
          <a:xfrm>
            <a:off x="3875573" y="1041233"/>
            <a:ext cx="9253028" cy="5472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91978" indent="-391978" algn="l" defTabSz="1007943" rtl="0" eaLnBrk="1" latinLnBrk="0" hangingPunct="1">
              <a:lnSpc>
                <a:spcPct val="80000"/>
              </a:lnSpc>
              <a:spcBef>
                <a:spcPct val="20000"/>
              </a:spcBef>
              <a:buFont typeface="VIA Type Office" panose="02000503000000020004" pitchFamily="2" charset="0"/>
              <a:buChar char="–"/>
              <a:defRPr sz="3200" kern="1200" spc="-11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88950" indent="-372730" algn="l" defTabSz="1007943" rtl="0" eaLnBrk="1" latinLnBrk="0" hangingPunct="1">
              <a:spcBef>
                <a:spcPts val="661"/>
              </a:spcBef>
              <a:buFont typeface="VIA Type Office" panose="02000503000000020004" pitchFamily="2" charset="0"/>
              <a:buChar char="–"/>
              <a:defRPr sz="2400" kern="1200" spc="-99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87672" indent="-363979" algn="l" defTabSz="1007943" rtl="0" eaLnBrk="1" latinLnBrk="0" hangingPunct="1">
              <a:lnSpc>
                <a:spcPct val="89000"/>
              </a:lnSpc>
              <a:spcBef>
                <a:spcPts val="661"/>
              </a:spcBef>
              <a:buFont typeface="VIA Type Office" panose="02000503000000020004" pitchFamily="2" charset="0"/>
              <a:buChar char="–"/>
              <a:defRPr sz="2000" kern="1200" spc="-55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874145" indent="-346480" algn="l" defTabSz="1007943" rtl="0" eaLnBrk="1" latinLnBrk="0" hangingPunct="1">
              <a:lnSpc>
                <a:spcPct val="97000"/>
              </a:lnSpc>
              <a:spcBef>
                <a:spcPts val="661"/>
              </a:spcBef>
              <a:buFont typeface="VIA Type Office" panose="02000503000000020004" pitchFamily="2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74145" indent="-346480" algn="l" defTabSz="1007943" rtl="0" eaLnBrk="1" latinLnBrk="0" hangingPunct="1">
              <a:lnSpc>
                <a:spcPct val="97000"/>
              </a:lnSpc>
              <a:spcBef>
                <a:spcPts val="661"/>
              </a:spcBef>
              <a:buFont typeface="VIA Type Office" panose="02000503000000020004" pitchFamily="2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771844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/>
              <a:t>The Model can have a reference to the Client-class, and Client to the Model: Circular reference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Model can listen to the Client.</a:t>
            </a:r>
          </a:p>
        </p:txBody>
      </p:sp>
    </p:spTree>
    <p:extLst>
      <p:ext uri="{BB962C8B-B14F-4D97-AF65-F5344CB8AC3E}">
        <p14:creationId xmlns:p14="http://schemas.microsoft.com/office/powerpoint/2010/main" val="3514929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>
            <a:extLst>
              <a:ext uri="{FF2B5EF4-FFF2-40B4-BE49-F238E27FC236}">
                <a16:creationId xmlns:a16="http://schemas.microsoft.com/office/drawing/2014/main" id="{86256DDE-9D47-44C5-BC7E-CAE2427DDBB0}"/>
              </a:ext>
            </a:extLst>
          </p:cNvPr>
          <p:cNvSpPr/>
          <p:nvPr/>
        </p:nvSpPr>
        <p:spPr>
          <a:xfrm>
            <a:off x="635211" y="795680"/>
            <a:ext cx="2376264" cy="1298444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MVVM</a:t>
            </a: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8E0E0169-D64F-4D0F-ACC3-BD6F78CE2125}"/>
              </a:ext>
            </a:extLst>
          </p:cNvPr>
          <p:cNvSpPr/>
          <p:nvPr/>
        </p:nvSpPr>
        <p:spPr>
          <a:xfrm>
            <a:off x="959246" y="2627709"/>
            <a:ext cx="2160237" cy="1088783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Networ</a:t>
            </a:r>
            <a:r>
              <a:rPr lang="en-US" sz="2400" dirty="0">
                <a:solidFill>
                  <a:schemeClr val="tx1"/>
                </a:solidFill>
              </a:rPr>
              <a:t>-king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25AA00-D70C-4125-A37F-5865AC58B2BC}"/>
              </a:ext>
            </a:extLst>
          </p:cNvPr>
          <p:cNvSpPr/>
          <p:nvPr/>
        </p:nvSpPr>
        <p:spPr>
          <a:xfrm>
            <a:off x="311175" y="5219997"/>
            <a:ext cx="3024336" cy="2160240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Server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DAB6F2-23E7-438A-BBB9-B08667398F71}"/>
              </a:ext>
            </a:extLst>
          </p:cNvPr>
          <p:cNvCxnSpPr>
            <a:cxnSpLocks/>
            <a:endCxn id="5" idx="3"/>
          </p:cNvCxnSpPr>
          <p:nvPr/>
        </p:nvCxnSpPr>
        <p:spPr>
          <a:xfrm>
            <a:off x="1823343" y="3777537"/>
            <a:ext cx="0" cy="15659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7145E06-E135-4CA6-AECA-F6CDF4BCAA68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>
            <a:off x="1823343" y="2092741"/>
            <a:ext cx="216022" cy="5972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F7D6CDDE-285E-42B1-B5AE-BC6694035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783" y="105128"/>
            <a:ext cx="12864087" cy="936105"/>
          </a:xfrm>
        </p:spPr>
        <p:txBody>
          <a:bodyPr/>
          <a:lstStyle/>
          <a:p>
            <a:r>
              <a:rPr lang="en-US" dirty="0"/>
              <a:t>Two approaches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6AAE5170-5AA5-4C12-9186-116622337EA4}"/>
              </a:ext>
            </a:extLst>
          </p:cNvPr>
          <p:cNvSpPr/>
          <p:nvPr/>
        </p:nvSpPr>
        <p:spPr>
          <a:xfrm>
            <a:off x="7367959" y="3692436"/>
            <a:ext cx="4752528" cy="1440160"/>
          </a:xfrm>
          <a:prstGeom prst="wedgeRoundRectCallout">
            <a:avLst>
              <a:gd name="adj1" fmla="val -25643"/>
              <a:gd name="adj2" fmla="val -136798"/>
              <a:gd name="adj3" fmla="val 16667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Quick description, self study. Very similar structure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48699AB-96A1-4879-89DA-E7B3C463913B}"/>
              </a:ext>
            </a:extLst>
          </p:cNvPr>
          <p:cNvSpPr txBox="1">
            <a:spLocks/>
          </p:cNvSpPr>
          <p:nvPr/>
        </p:nvSpPr>
        <p:spPr>
          <a:xfrm>
            <a:off x="3875571" y="1041233"/>
            <a:ext cx="9397041" cy="5472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91978" indent="-391978" algn="l" defTabSz="1007943" rtl="0" eaLnBrk="1" latinLnBrk="0" hangingPunct="1">
              <a:lnSpc>
                <a:spcPct val="80000"/>
              </a:lnSpc>
              <a:spcBef>
                <a:spcPct val="20000"/>
              </a:spcBef>
              <a:buFont typeface="VIA Type Office" panose="02000503000000020004" pitchFamily="2" charset="0"/>
              <a:buChar char="–"/>
              <a:defRPr sz="3200" kern="1200" spc="-11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88950" indent="-372730" algn="l" defTabSz="1007943" rtl="0" eaLnBrk="1" latinLnBrk="0" hangingPunct="1">
              <a:spcBef>
                <a:spcPts val="661"/>
              </a:spcBef>
              <a:buFont typeface="VIA Type Office" panose="02000503000000020004" pitchFamily="2" charset="0"/>
              <a:buChar char="–"/>
              <a:defRPr sz="2400" kern="1200" spc="-99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87672" indent="-363979" algn="l" defTabSz="1007943" rtl="0" eaLnBrk="1" latinLnBrk="0" hangingPunct="1">
              <a:lnSpc>
                <a:spcPct val="89000"/>
              </a:lnSpc>
              <a:spcBef>
                <a:spcPts val="661"/>
              </a:spcBef>
              <a:buFont typeface="VIA Type Office" panose="02000503000000020004" pitchFamily="2" charset="0"/>
              <a:buChar char="–"/>
              <a:defRPr sz="2000" kern="1200" spc="-55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874145" indent="-346480" algn="l" defTabSz="1007943" rtl="0" eaLnBrk="1" latinLnBrk="0" hangingPunct="1">
              <a:lnSpc>
                <a:spcPct val="97000"/>
              </a:lnSpc>
              <a:spcBef>
                <a:spcPts val="661"/>
              </a:spcBef>
              <a:buFont typeface="VIA Type Office" panose="02000503000000020004" pitchFamily="2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74145" indent="-346480" algn="l" defTabSz="1007943" rtl="0" eaLnBrk="1" latinLnBrk="0" hangingPunct="1">
              <a:lnSpc>
                <a:spcPct val="97000"/>
              </a:lnSpc>
              <a:spcBef>
                <a:spcPts val="661"/>
              </a:spcBef>
              <a:buFont typeface="VIA Type Office" panose="02000503000000020004" pitchFamily="2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771844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/>
              <a:t>The Model can have a reference to the Client-class, and Client to the Model: Circular reference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Model can listen to the Client.</a:t>
            </a:r>
          </a:p>
        </p:txBody>
      </p:sp>
    </p:spTree>
    <p:extLst>
      <p:ext uri="{BB962C8B-B14F-4D97-AF65-F5344CB8AC3E}">
        <p14:creationId xmlns:p14="http://schemas.microsoft.com/office/powerpoint/2010/main" val="144425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>
            <a:extLst>
              <a:ext uri="{FF2B5EF4-FFF2-40B4-BE49-F238E27FC236}">
                <a16:creationId xmlns:a16="http://schemas.microsoft.com/office/drawing/2014/main" id="{86256DDE-9D47-44C5-BC7E-CAE2427DDBB0}"/>
              </a:ext>
            </a:extLst>
          </p:cNvPr>
          <p:cNvSpPr/>
          <p:nvPr/>
        </p:nvSpPr>
        <p:spPr>
          <a:xfrm>
            <a:off x="635211" y="795680"/>
            <a:ext cx="2376264" cy="1298444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MVVM</a:t>
            </a: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8E0E0169-D64F-4D0F-ACC3-BD6F78CE2125}"/>
              </a:ext>
            </a:extLst>
          </p:cNvPr>
          <p:cNvSpPr/>
          <p:nvPr/>
        </p:nvSpPr>
        <p:spPr>
          <a:xfrm>
            <a:off x="959246" y="2627709"/>
            <a:ext cx="2160237" cy="1088783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Networ</a:t>
            </a:r>
            <a:r>
              <a:rPr lang="en-US" sz="2400" dirty="0">
                <a:solidFill>
                  <a:schemeClr val="tx1"/>
                </a:solidFill>
              </a:rPr>
              <a:t>-king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25AA00-D70C-4125-A37F-5865AC58B2BC}"/>
              </a:ext>
            </a:extLst>
          </p:cNvPr>
          <p:cNvSpPr/>
          <p:nvPr/>
        </p:nvSpPr>
        <p:spPr>
          <a:xfrm>
            <a:off x="311175" y="5219997"/>
            <a:ext cx="3024336" cy="2160240"/>
          </a:xfrm>
          <a:prstGeom prst="cloud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Server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DAB6F2-23E7-438A-BBB9-B08667398F71}"/>
              </a:ext>
            </a:extLst>
          </p:cNvPr>
          <p:cNvCxnSpPr>
            <a:cxnSpLocks/>
            <a:endCxn id="5" idx="3"/>
          </p:cNvCxnSpPr>
          <p:nvPr/>
        </p:nvCxnSpPr>
        <p:spPr>
          <a:xfrm>
            <a:off x="1823343" y="3777537"/>
            <a:ext cx="0" cy="15659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7145E06-E135-4CA6-AECA-F6CDF4BCAA68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>
            <a:off x="1823343" y="2092741"/>
            <a:ext cx="216022" cy="5972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F7D6CDDE-285E-42B1-B5AE-BC6694035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783" y="105128"/>
            <a:ext cx="12864087" cy="936105"/>
          </a:xfrm>
        </p:spPr>
        <p:txBody>
          <a:bodyPr/>
          <a:lstStyle/>
          <a:p>
            <a:r>
              <a:rPr lang="en-US" dirty="0"/>
              <a:t>Two approaches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48699AB-96A1-4879-89DA-E7B3C463913B}"/>
              </a:ext>
            </a:extLst>
          </p:cNvPr>
          <p:cNvSpPr txBox="1">
            <a:spLocks/>
          </p:cNvSpPr>
          <p:nvPr/>
        </p:nvSpPr>
        <p:spPr>
          <a:xfrm>
            <a:off x="3875572" y="1041233"/>
            <a:ext cx="9325035" cy="15864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91978" indent="-391978" algn="l" defTabSz="1007943" rtl="0" eaLnBrk="1" latinLnBrk="0" hangingPunct="1">
              <a:lnSpc>
                <a:spcPct val="80000"/>
              </a:lnSpc>
              <a:spcBef>
                <a:spcPct val="20000"/>
              </a:spcBef>
              <a:buFont typeface="VIA Type Office" panose="02000503000000020004" pitchFamily="2" charset="0"/>
              <a:buChar char="–"/>
              <a:defRPr sz="3200" kern="1200" spc="-11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88950" indent="-372730" algn="l" defTabSz="1007943" rtl="0" eaLnBrk="1" latinLnBrk="0" hangingPunct="1">
              <a:spcBef>
                <a:spcPts val="661"/>
              </a:spcBef>
              <a:buFont typeface="VIA Type Office" panose="02000503000000020004" pitchFamily="2" charset="0"/>
              <a:buChar char="–"/>
              <a:defRPr sz="2400" kern="1200" spc="-99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87672" indent="-363979" algn="l" defTabSz="1007943" rtl="0" eaLnBrk="1" latinLnBrk="0" hangingPunct="1">
              <a:lnSpc>
                <a:spcPct val="89000"/>
              </a:lnSpc>
              <a:spcBef>
                <a:spcPts val="661"/>
              </a:spcBef>
              <a:buFont typeface="VIA Type Office" panose="02000503000000020004" pitchFamily="2" charset="0"/>
              <a:buChar char="–"/>
              <a:defRPr sz="2000" kern="1200" spc="-55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874145" indent="-346480" algn="l" defTabSz="1007943" rtl="0" eaLnBrk="1" latinLnBrk="0" hangingPunct="1">
              <a:lnSpc>
                <a:spcPct val="97000"/>
              </a:lnSpc>
              <a:spcBef>
                <a:spcPts val="661"/>
              </a:spcBef>
              <a:buFont typeface="VIA Type Office" panose="02000503000000020004" pitchFamily="2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74145" indent="-346480" algn="l" defTabSz="1007943" rtl="0" eaLnBrk="1" latinLnBrk="0" hangingPunct="1">
              <a:lnSpc>
                <a:spcPct val="97000"/>
              </a:lnSpc>
              <a:spcBef>
                <a:spcPts val="661"/>
              </a:spcBef>
              <a:buFont typeface="VIA Type Office" panose="02000503000000020004" pitchFamily="2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771844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/>
              <a:t>The Model can have a reference to the Client-class, and Client to the Model: Circular reference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Model can listen to the Client.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13568F-00BC-47E2-A31C-0A47F58E44EF}"/>
              </a:ext>
            </a:extLst>
          </p:cNvPr>
          <p:cNvSpPr txBox="1"/>
          <p:nvPr/>
        </p:nvSpPr>
        <p:spPr>
          <a:xfrm>
            <a:off x="3889487" y="3434045"/>
            <a:ext cx="8711937" cy="13739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+mj-lt"/>
              <a:buAutoNum type="arabicPeriod"/>
            </a:pPr>
            <a:r>
              <a:rPr lang="en-US" sz="24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Will create a bi-directional dependency. Usually a bad approach.</a:t>
            </a:r>
            <a:br>
              <a:rPr lang="en-US" sz="24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it might be okay in this case.</a:t>
            </a:r>
          </a:p>
          <a:p>
            <a:pPr marL="342900" indent="-34290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+mj-lt"/>
              <a:buAutoNum type="arabicPeriod"/>
            </a:pPr>
            <a:r>
              <a:rPr lang="en-US" sz="2400" spc="-100" dirty="0">
                <a:latin typeface="Arial" panose="020B0604020202020204" pitchFamily="34" charset="0"/>
                <a:cs typeface="Arial" panose="020B0604020202020204" pitchFamily="34" charset="0"/>
              </a:rPr>
              <a:t>Will create a one-directional dependency. Usually a better approach</a:t>
            </a:r>
          </a:p>
          <a:p>
            <a:pPr marL="342900" indent="-342900" algn="l" defTabSz="914400" rtl="0" eaLnBrk="1" latinLnBrk="0" hangingPunct="1">
              <a:lnSpc>
                <a:spcPct val="83000"/>
              </a:lnSpc>
              <a:spcBef>
                <a:spcPct val="20000"/>
              </a:spcBef>
              <a:buFont typeface="+mj-lt"/>
              <a:buAutoNum type="arabicPeriod"/>
            </a:pPr>
            <a:r>
              <a:rPr lang="en-US" sz="2400" kern="1200" spc="-10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Also, interface segregation may be worth considering</a:t>
            </a:r>
          </a:p>
        </p:txBody>
      </p:sp>
    </p:spTree>
    <p:extLst>
      <p:ext uri="{BB962C8B-B14F-4D97-AF65-F5344CB8AC3E}">
        <p14:creationId xmlns:p14="http://schemas.microsoft.com/office/powerpoint/2010/main" val="3164796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lank">
  <a:themeElements>
    <a:clrScheme name="VIA University College">
      <a:dk1>
        <a:srgbClr val="414141"/>
      </a:dk1>
      <a:lt1>
        <a:sysClr val="window" lastClr="FFFFFF"/>
      </a:lt1>
      <a:dk2>
        <a:srgbClr val="8CC35A"/>
      </a:dk2>
      <a:lt2>
        <a:srgbClr val="AFAFAF"/>
      </a:lt2>
      <a:accent1>
        <a:srgbClr val="FFBE50"/>
      </a:accent1>
      <a:accent2>
        <a:srgbClr val="FF9164"/>
      </a:accent2>
      <a:accent3>
        <a:srgbClr val="FF7369"/>
      </a:accent3>
      <a:accent4>
        <a:srgbClr val="A0A0DC"/>
      </a:accent4>
      <a:accent5>
        <a:srgbClr val="78B4DC"/>
      </a:accent5>
      <a:accent6>
        <a:srgbClr val="32C8AA"/>
      </a:accent6>
      <a:hlink>
        <a:srgbClr val="0000FF"/>
      </a:hlink>
      <a:folHlink>
        <a:srgbClr val="800080"/>
      </a:folHlink>
    </a:clrScheme>
    <a:fontScheme name="VIA University College">
      <a:majorFont>
        <a:latin typeface="VIA Type Office"/>
        <a:ea typeface=""/>
        <a:cs typeface=""/>
      </a:majorFont>
      <a:minorFont>
        <a:latin typeface="VIA Type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83000"/>
          </a:lnSpc>
          <a:spcBef>
            <a:spcPct val="20000"/>
          </a:spcBef>
          <a:buFont typeface="VIA Type Office" panose="02000503000000020004" pitchFamily="2" charset="0"/>
          <a:buNone/>
          <a:defRPr sz="1600" kern="1200" spc="-100" baseline="0" dirty="0" smtClean="0">
            <a:solidFill>
              <a:schemeClr val="tx1"/>
            </a:solidFill>
            <a:latin typeface="Via Light Office" panose="02000503000000020004" pitchFamily="2" charset="0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ank.potx" id="{C26487BB-FE3D-494A-A9C6-8C15B9D85F6B}" vid="{C65DB066-AEC4-4B55-8D0A-EA00B4BE1B5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33189</TotalTime>
  <Words>1842</Words>
  <Application>Microsoft Office PowerPoint</Application>
  <PresentationFormat>Custom</PresentationFormat>
  <Paragraphs>920</Paragraphs>
  <Slides>68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6" baseType="lpstr">
      <vt:lpstr>Arial</vt:lpstr>
      <vt:lpstr>Courier New</vt:lpstr>
      <vt:lpstr>Tahoma</vt:lpstr>
      <vt:lpstr>Times New Roman</vt:lpstr>
      <vt:lpstr>Via Light Office</vt:lpstr>
      <vt:lpstr>VIA Type Office</vt:lpstr>
      <vt:lpstr>Wingdings</vt:lpstr>
      <vt:lpstr>Blank</vt:lpstr>
      <vt:lpstr>Software Development with UML and Java 2</vt:lpstr>
      <vt:lpstr>Agenda</vt:lpstr>
      <vt:lpstr>Your SEP2</vt:lpstr>
      <vt:lpstr>Your SEP2</vt:lpstr>
      <vt:lpstr>PowerPoint Presentation</vt:lpstr>
      <vt:lpstr>PowerPoint Presentation</vt:lpstr>
      <vt:lpstr>Two approaches</vt:lpstr>
      <vt:lpstr>Two approaches</vt:lpstr>
      <vt:lpstr>Two approaches</vt:lpstr>
      <vt:lpstr>UML, bidirectional dependency, Model &lt;-&gt; Client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Task list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Who’s here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Observing the Client</vt:lpstr>
      <vt:lpstr>PowerPoint Presentation</vt:lpstr>
      <vt:lpstr>PowerPoint Presentation</vt:lpstr>
      <vt:lpstr>Interface segregation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dc:creator>Steffen Vissing Andersen</dc:creator>
  <cp:lastModifiedBy>Troels Mortensen (TRMO) | VIA</cp:lastModifiedBy>
  <cp:revision>784</cp:revision>
  <cp:lastPrinted>2012-01-10T08:46:13Z</cp:lastPrinted>
  <dcterms:modified xsi:type="dcterms:W3CDTF">2019-10-01T07:22:34Z</dcterms:modified>
</cp:coreProperties>
</file>